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1" r:id="rId4"/>
    <p:sldId id="275" r:id="rId5"/>
    <p:sldId id="277" r:id="rId6"/>
    <p:sldId id="262" r:id="rId7"/>
    <p:sldId id="264" r:id="rId8"/>
    <p:sldId id="265" r:id="rId9"/>
    <p:sldId id="266" r:id="rId10"/>
    <p:sldId id="267" r:id="rId11"/>
    <p:sldId id="272" r:id="rId12"/>
    <p:sldId id="269" r:id="rId13"/>
    <p:sldId id="270" r:id="rId14"/>
    <p:sldId id="27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101"/>
    <a:srgbClr val="EE782A"/>
    <a:srgbClr val="978B40"/>
    <a:srgbClr val="B060A6"/>
    <a:srgbClr val="B4B736"/>
    <a:srgbClr val="883322"/>
    <a:srgbClr val="395381"/>
    <a:srgbClr val="BB9F60"/>
    <a:srgbClr val="D3C3A3"/>
    <a:srgbClr val="B646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120" y="4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D90D4B-0F05-473F-B382-50D179DF910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BC0C47-D78C-4EA5-91C8-B708EA96D8B9}">
      <dgm:prSet phldrT="[Текст]" custT="1"/>
      <dgm:spPr>
        <a:solidFill>
          <a:srgbClr val="7FD7E1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2400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Патриотическое воспитание детей раннего возраста делится на два этапа</a:t>
          </a:r>
          <a:endParaRPr lang="ru-RU" sz="2400" b="1" dirty="0">
            <a:solidFill>
              <a:schemeClr val="tx1"/>
            </a:solidFill>
          </a:endParaRPr>
        </a:p>
      </dgm:t>
    </dgm:pt>
    <dgm:pt modelId="{8366E7DB-5B42-4ACC-8A0D-C88D26F1D17D}" type="parTrans" cxnId="{2BD5884D-8532-468F-B84F-80086C3F7C8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6A112E1-6CB7-4878-928E-9532AED8A6C6}" type="sibTrans" cxnId="{2BD5884D-8532-468F-B84F-80086C3F7C8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12E052D-C477-484A-BF42-F85D1CC17ACF}">
      <dgm:prSet phldrT="[Текст]" custT="1"/>
      <dgm:spPr>
        <a:solidFill>
          <a:srgbClr val="7071B1"/>
        </a:solidFill>
        <a:ln>
          <a:solidFill>
            <a:schemeClr val="tx1"/>
          </a:solidFill>
        </a:ln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i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Первый этап-</a:t>
          </a:r>
          <a:r>
            <a: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800" b="1" dirty="0" smtClean="0">
            <a:solidFill>
              <a:schemeClr val="tx1"/>
            </a:solidFill>
          </a:endParaRPr>
        </a:p>
        <a:p>
          <a:pPr lvl="0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отношений в своей семье</a:t>
          </a:r>
          <a:endParaRPr lang="ru-RU" sz="2800" b="1" dirty="0">
            <a:solidFill>
              <a:schemeClr val="tx1"/>
            </a:solidFill>
          </a:endParaRPr>
        </a:p>
      </dgm:t>
    </dgm:pt>
    <dgm:pt modelId="{4B0E8867-A529-4C35-B17F-6E9E0336E58E}" type="parTrans" cxnId="{19EA3097-0899-4666-ABC9-C26A26A3691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F284640-2B25-42A3-941F-468370F0933B}" type="sibTrans" cxnId="{19EA3097-0899-4666-ABC9-C26A26A3691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CBE7AF1-F674-482A-BD51-4F7815C51BFC}">
      <dgm:prSet phldrT="[Текст]"/>
      <dgm:spPr>
        <a:solidFill>
          <a:srgbClr val="C1E4BA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b="1" i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Второй этап</a:t>
          </a:r>
          <a:r>
            <a: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</a:p>
        <a:p>
          <a:r>
            <a: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поступление его в детский сад и, соответственно, формирование положительного отношения к дошкольному учреждению</a:t>
          </a:r>
          <a:endParaRPr lang="ru-RU" b="1" dirty="0">
            <a:solidFill>
              <a:schemeClr val="tx1"/>
            </a:solidFill>
          </a:endParaRPr>
        </a:p>
      </dgm:t>
    </dgm:pt>
    <dgm:pt modelId="{72500E93-5328-447F-B26C-33788C51618F}" type="parTrans" cxnId="{957C43D5-1DAF-45BE-A163-AAF104FC14C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67D3463-1389-45F0-A8AB-D2D6518B1E43}" type="sibTrans" cxnId="{957C43D5-1DAF-45BE-A163-AAF104FC14C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72123E3-1E6C-492E-A9F2-1578E90D6F2A}" type="pres">
      <dgm:prSet presAssocID="{E4D90D4B-0F05-473F-B382-50D179DF910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D9D2E08-7778-4C48-B52E-D4B641FBCEFD}" type="pres">
      <dgm:prSet presAssocID="{08BC0C47-D78C-4EA5-91C8-B708EA96D8B9}" presName="hierRoot1" presStyleCnt="0">
        <dgm:presLayoutVars>
          <dgm:hierBranch val="init"/>
        </dgm:presLayoutVars>
      </dgm:prSet>
      <dgm:spPr/>
    </dgm:pt>
    <dgm:pt modelId="{53EDA5E6-102D-4440-BA72-83BE0DB4F93E}" type="pres">
      <dgm:prSet presAssocID="{08BC0C47-D78C-4EA5-91C8-B708EA96D8B9}" presName="rootComposite1" presStyleCnt="0"/>
      <dgm:spPr/>
    </dgm:pt>
    <dgm:pt modelId="{08AAF9EE-0F54-4921-8903-69BB3D66AD2F}" type="pres">
      <dgm:prSet presAssocID="{08BC0C47-D78C-4EA5-91C8-B708EA96D8B9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2587C16-198C-4322-809D-FDC868E478C4}" type="pres">
      <dgm:prSet presAssocID="{08BC0C47-D78C-4EA5-91C8-B708EA96D8B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D3AFC26-7D93-42FB-BC4E-4AA337AAD740}" type="pres">
      <dgm:prSet presAssocID="{08BC0C47-D78C-4EA5-91C8-B708EA96D8B9}" presName="hierChild2" presStyleCnt="0"/>
      <dgm:spPr/>
    </dgm:pt>
    <dgm:pt modelId="{3EA5E485-27FC-4D1E-8DA2-FA387AC70531}" type="pres">
      <dgm:prSet presAssocID="{4B0E8867-A529-4C35-B17F-6E9E0336E58E}" presName="Name37" presStyleLbl="parChTrans1D2" presStyleIdx="0" presStyleCnt="2"/>
      <dgm:spPr/>
      <dgm:t>
        <a:bodyPr/>
        <a:lstStyle/>
        <a:p>
          <a:endParaRPr lang="ru-RU"/>
        </a:p>
      </dgm:t>
    </dgm:pt>
    <dgm:pt modelId="{43E8228E-7FC0-4895-8885-A2526C2CF35E}" type="pres">
      <dgm:prSet presAssocID="{212E052D-C477-484A-BF42-F85D1CC17ACF}" presName="hierRoot2" presStyleCnt="0">
        <dgm:presLayoutVars>
          <dgm:hierBranch val="init"/>
        </dgm:presLayoutVars>
      </dgm:prSet>
      <dgm:spPr/>
    </dgm:pt>
    <dgm:pt modelId="{D8FA92FE-309B-4143-9B97-2793AB1610ED}" type="pres">
      <dgm:prSet presAssocID="{212E052D-C477-484A-BF42-F85D1CC17ACF}" presName="rootComposite" presStyleCnt="0"/>
      <dgm:spPr/>
    </dgm:pt>
    <dgm:pt modelId="{D0E0AF48-D248-4BE9-9E7B-0F44E6EBED12}" type="pres">
      <dgm:prSet presAssocID="{212E052D-C477-484A-BF42-F85D1CC17ACF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6B302A6-3FE2-4F16-A652-7EEFD3285035}" type="pres">
      <dgm:prSet presAssocID="{212E052D-C477-484A-BF42-F85D1CC17ACF}" presName="rootConnector" presStyleLbl="node2" presStyleIdx="0" presStyleCnt="2"/>
      <dgm:spPr/>
      <dgm:t>
        <a:bodyPr/>
        <a:lstStyle/>
        <a:p>
          <a:endParaRPr lang="ru-RU"/>
        </a:p>
      </dgm:t>
    </dgm:pt>
    <dgm:pt modelId="{3263C06D-B18C-41D6-81AC-74849950769C}" type="pres">
      <dgm:prSet presAssocID="{212E052D-C477-484A-BF42-F85D1CC17ACF}" presName="hierChild4" presStyleCnt="0"/>
      <dgm:spPr/>
    </dgm:pt>
    <dgm:pt modelId="{BB518E80-2F23-4312-9A1F-93876A3157C0}" type="pres">
      <dgm:prSet presAssocID="{212E052D-C477-484A-BF42-F85D1CC17ACF}" presName="hierChild5" presStyleCnt="0"/>
      <dgm:spPr/>
    </dgm:pt>
    <dgm:pt modelId="{921EE792-1074-4E36-B529-EF121055424B}" type="pres">
      <dgm:prSet presAssocID="{72500E93-5328-447F-B26C-33788C51618F}" presName="Name37" presStyleLbl="parChTrans1D2" presStyleIdx="1" presStyleCnt="2"/>
      <dgm:spPr/>
      <dgm:t>
        <a:bodyPr/>
        <a:lstStyle/>
        <a:p>
          <a:endParaRPr lang="ru-RU"/>
        </a:p>
      </dgm:t>
    </dgm:pt>
    <dgm:pt modelId="{0A8DAF19-8482-4102-AB2C-FC00F02CD79C}" type="pres">
      <dgm:prSet presAssocID="{1CBE7AF1-F674-482A-BD51-4F7815C51BFC}" presName="hierRoot2" presStyleCnt="0">
        <dgm:presLayoutVars>
          <dgm:hierBranch val="init"/>
        </dgm:presLayoutVars>
      </dgm:prSet>
      <dgm:spPr/>
    </dgm:pt>
    <dgm:pt modelId="{D59ED1A2-E17D-4EBF-B193-5F33DEEAE931}" type="pres">
      <dgm:prSet presAssocID="{1CBE7AF1-F674-482A-BD51-4F7815C51BFC}" presName="rootComposite" presStyleCnt="0"/>
      <dgm:spPr/>
    </dgm:pt>
    <dgm:pt modelId="{DAD84AEB-15CF-4683-986F-8D89E602D1B5}" type="pres">
      <dgm:prSet presAssocID="{1CBE7AF1-F674-482A-BD51-4F7815C51BFC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9869B65-674D-4E98-A737-478995091441}" type="pres">
      <dgm:prSet presAssocID="{1CBE7AF1-F674-482A-BD51-4F7815C51BFC}" presName="rootConnector" presStyleLbl="node2" presStyleIdx="1" presStyleCnt="2"/>
      <dgm:spPr/>
      <dgm:t>
        <a:bodyPr/>
        <a:lstStyle/>
        <a:p>
          <a:endParaRPr lang="ru-RU"/>
        </a:p>
      </dgm:t>
    </dgm:pt>
    <dgm:pt modelId="{7930D38F-1892-4E4A-8310-5309665F72CA}" type="pres">
      <dgm:prSet presAssocID="{1CBE7AF1-F674-482A-BD51-4F7815C51BFC}" presName="hierChild4" presStyleCnt="0"/>
      <dgm:spPr/>
    </dgm:pt>
    <dgm:pt modelId="{0393B9AA-D3A2-44EF-AF66-A24484A7DB27}" type="pres">
      <dgm:prSet presAssocID="{1CBE7AF1-F674-482A-BD51-4F7815C51BFC}" presName="hierChild5" presStyleCnt="0"/>
      <dgm:spPr/>
    </dgm:pt>
    <dgm:pt modelId="{C134BE9F-4D58-4D88-A14B-42A8B6395E56}" type="pres">
      <dgm:prSet presAssocID="{08BC0C47-D78C-4EA5-91C8-B708EA96D8B9}" presName="hierChild3" presStyleCnt="0"/>
      <dgm:spPr/>
    </dgm:pt>
  </dgm:ptLst>
  <dgm:cxnLst>
    <dgm:cxn modelId="{2C5820F0-DCE0-47E0-99E8-878C1B35D4D9}" type="presOf" srcId="{1CBE7AF1-F674-482A-BD51-4F7815C51BFC}" destId="{DAD84AEB-15CF-4683-986F-8D89E602D1B5}" srcOrd="0" destOrd="0" presId="urn:microsoft.com/office/officeart/2005/8/layout/orgChart1"/>
    <dgm:cxn modelId="{688841D3-20B3-4456-9EB4-3E4A057BE64B}" type="presOf" srcId="{212E052D-C477-484A-BF42-F85D1CC17ACF}" destId="{D0E0AF48-D248-4BE9-9E7B-0F44E6EBED12}" srcOrd="0" destOrd="0" presId="urn:microsoft.com/office/officeart/2005/8/layout/orgChart1"/>
    <dgm:cxn modelId="{18D4B695-27FE-47D3-9602-F945FB4D0B6B}" type="presOf" srcId="{72500E93-5328-447F-B26C-33788C51618F}" destId="{921EE792-1074-4E36-B529-EF121055424B}" srcOrd="0" destOrd="0" presId="urn:microsoft.com/office/officeart/2005/8/layout/orgChart1"/>
    <dgm:cxn modelId="{2BD5884D-8532-468F-B84F-80086C3F7C84}" srcId="{E4D90D4B-0F05-473F-B382-50D179DF910B}" destId="{08BC0C47-D78C-4EA5-91C8-B708EA96D8B9}" srcOrd="0" destOrd="0" parTransId="{8366E7DB-5B42-4ACC-8A0D-C88D26F1D17D}" sibTransId="{36A112E1-6CB7-4878-928E-9532AED8A6C6}"/>
    <dgm:cxn modelId="{1E063FE2-5CE2-4386-8808-7D5651E5F4F2}" type="presOf" srcId="{08BC0C47-D78C-4EA5-91C8-B708EA96D8B9}" destId="{92587C16-198C-4322-809D-FDC868E478C4}" srcOrd="1" destOrd="0" presId="urn:microsoft.com/office/officeart/2005/8/layout/orgChart1"/>
    <dgm:cxn modelId="{19EA3097-0899-4666-ABC9-C26A26A3691E}" srcId="{08BC0C47-D78C-4EA5-91C8-B708EA96D8B9}" destId="{212E052D-C477-484A-BF42-F85D1CC17ACF}" srcOrd="0" destOrd="0" parTransId="{4B0E8867-A529-4C35-B17F-6E9E0336E58E}" sibTransId="{EF284640-2B25-42A3-941F-468370F0933B}"/>
    <dgm:cxn modelId="{B31EA979-2049-4FB7-86DB-A086566E1D85}" type="presOf" srcId="{E4D90D4B-0F05-473F-B382-50D179DF910B}" destId="{E72123E3-1E6C-492E-A9F2-1578E90D6F2A}" srcOrd="0" destOrd="0" presId="urn:microsoft.com/office/officeart/2005/8/layout/orgChart1"/>
    <dgm:cxn modelId="{A93ED52C-A60A-4D58-A3DC-D51D48FF1BC2}" type="presOf" srcId="{08BC0C47-D78C-4EA5-91C8-B708EA96D8B9}" destId="{08AAF9EE-0F54-4921-8903-69BB3D66AD2F}" srcOrd="0" destOrd="0" presId="urn:microsoft.com/office/officeart/2005/8/layout/orgChart1"/>
    <dgm:cxn modelId="{2BC76A7D-9CEF-435F-AFF0-1EEECA1C5D21}" type="presOf" srcId="{212E052D-C477-484A-BF42-F85D1CC17ACF}" destId="{06B302A6-3FE2-4F16-A652-7EEFD3285035}" srcOrd="1" destOrd="0" presId="urn:microsoft.com/office/officeart/2005/8/layout/orgChart1"/>
    <dgm:cxn modelId="{8CA22810-A888-4548-B882-18E4B7768D11}" type="presOf" srcId="{4B0E8867-A529-4C35-B17F-6E9E0336E58E}" destId="{3EA5E485-27FC-4D1E-8DA2-FA387AC70531}" srcOrd="0" destOrd="0" presId="urn:microsoft.com/office/officeart/2005/8/layout/orgChart1"/>
    <dgm:cxn modelId="{957C43D5-1DAF-45BE-A163-AAF104FC14C2}" srcId="{08BC0C47-D78C-4EA5-91C8-B708EA96D8B9}" destId="{1CBE7AF1-F674-482A-BD51-4F7815C51BFC}" srcOrd="1" destOrd="0" parTransId="{72500E93-5328-447F-B26C-33788C51618F}" sibTransId="{167D3463-1389-45F0-A8AB-D2D6518B1E43}"/>
    <dgm:cxn modelId="{A7E40680-16AF-48B4-A067-28E17EE92F9E}" type="presOf" srcId="{1CBE7AF1-F674-482A-BD51-4F7815C51BFC}" destId="{F9869B65-674D-4E98-A737-478995091441}" srcOrd="1" destOrd="0" presId="urn:microsoft.com/office/officeart/2005/8/layout/orgChart1"/>
    <dgm:cxn modelId="{3B0DDC6F-5419-4E89-867F-4269E0C3E9B0}" type="presParOf" srcId="{E72123E3-1E6C-492E-A9F2-1578E90D6F2A}" destId="{DD9D2E08-7778-4C48-B52E-D4B641FBCEFD}" srcOrd="0" destOrd="0" presId="urn:microsoft.com/office/officeart/2005/8/layout/orgChart1"/>
    <dgm:cxn modelId="{63F49D8E-B7B1-424F-9027-FB404103F732}" type="presParOf" srcId="{DD9D2E08-7778-4C48-B52E-D4B641FBCEFD}" destId="{53EDA5E6-102D-4440-BA72-83BE0DB4F93E}" srcOrd="0" destOrd="0" presId="urn:microsoft.com/office/officeart/2005/8/layout/orgChart1"/>
    <dgm:cxn modelId="{D6642CEF-8D0D-4DDD-A025-25552942672B}" type="presParOf" srcId="{53EDA5E6-102D-4440-BA72-83BE0DB4F93E}" destId="{08AAF9EE-0F54-4921-8903-69BB3D66AD2F}" srcOrd="0" destOrd="0" presId="urn:microsoft.com/office/officeart/2005/8/layout/orgChart1"/>
    <dgm:cxn modelId="{B0D26CD7-6474-4CC2-8E7C-169904394239}" type="presParOf" srcId="{53EDA5E6-102D-4440-BA72-83BE0DB4F93E}" destId="{92587C16-198C-4322-809D-FDC868E478C4}" srcOrd="1" destOrd="0" presId="urn:microsoft.com/office/officeart/2005/8/layout/orgChart1"/>
    <dgm:cxn modelId="{CF906FA3-EB7F-41BA-94B0-1152A9A917E8}" type="presParOf" srcId="{DD9D2E08-7778-4C48-B52E-D4B641FBCEFD}" destId="{FD3AFC26-7D93-42FB-BC4E-4AA337AAD740}" srcOrd="1" destOrd="0" presId="urn:microsoft.com/office/officeart/2005/8/layout/orgChart1"/>
    <dgm:cxn modelId="{E99C3358-C64C-4D2B-A148-DE845D5C0418}" type="presParOf" srcId="{FD3AFC26-7D93-42FB-BC4E-4AA337AAD740}" destId="{3EA5E485-27FC-4D1E-8DA2-FA387AC70531}" srcOrd="0" destOrd="0" presId="urn:microsoft.com/office/officeart/2005/8/layout/orgChart1"/>
    <dgm:cxn modelId="{85DDCC59-9BCE-44CC-AA1D-2D0EC0E2E337}" type="presParOf" srcId="{FD3AFC26-7D93-42FB-BC4E-4AA337AAD740}" destId="{43E8228E-7FC0-4895-8885-A2526C2CF35E}" srcOrd="1" destOrd="0" presId="urn:microsoft.com/office/officeart/2005/8/layout/orgChart1"/>
    <dgm:cxn modelId="{C5CF3377-5F2A-46A0-815C-7843559DE0EF}" type="presParOf" srcId="{43E8228E-7FC0-4895-8885-A2526C2CF35E}" destId="{D8FA92FE-309B-4143-9B97-2793AB1610ED}" srcOrd="0" destOrd="0" presId="urn:microsoft.com/office/officeart/2005/8/layout/orgChart1"/>
    <dgm:cxn modelId="{9411C174-ECEB-4519-B8A6-211628F305BB}" type="presParOf" srcId="{D8FA92FE-309B-4143-9B97-2793AB1610ED}" destId="{D0E0AF48-D248-4BE9-9E7B-0F44E6EBED12}" srcOrd="0" destOrd="0" presId="urn:microsoft.com/office/officeart/2005/8/layout/orgChart1"/>
    <dgm:cxn modelId="{D9D9DE0B-2768-48D2-A214-101FEF483A66}" type="presParOf" srcId="{D8FA92FE-309B-4143-9B97-2793AB1610ED}" destId="{06B302A6-3FE2-4F16-A652-7EEFD3285035}" srcOrd="1" destOrd="0" presId="urn:microsoft.com/office/officeart/2005/8/layout/orgChart1"/>
    <dgm:cxn modelId="{0A57ECCA-21BC-48EC-8778-B251A0C05DFD}" type="presParOf" srcId="{43E8228E-7FC0-4895-8885-A2526C2CF35E}" destId="{3263C06D-B18C-41D6-81AC-74849950769C}" srcOrd="1" destOrd="0" presId="urn:microsoft.com/office/officeart/2005/8/layout/orgChart1"/>
    <dgm:cxn modelId="{0923C9A6-FF84-49EB-8D35-9EF9796DDC02}" type="presParOf" srcId="{43E8228E-7FC0-4895-8885-A2526C2CF35E}" destId="{BB518E80-2F23-4312-9A1F-93876A3157C0}" srcOrd="2" destOrd="0" presId="urn:microsoft.com/office/officeart/2005/8/layout/orgChart1"/>
    <dgm:cxn modelId="{1A73796E-5D8D-4023-A744-EDA1CDF20A10}" type="presParOf" srcId="{FD3AFC26-7D93-42FB-BC4E-4AA337AAD740}" destId="{921EE792-1074-4E36-B529-EF121055424B}" srcOrd="2" destOrd="0" presId="urn:microsoft.com/office/officeart/2005/8/layout/orgChart1"/>
    <dgm:cxn modelId="{8560C648-4477-40B9-9F1C-8F9FCA1F548E}" type="presParOf" srcId="{FD3AFC26-7D93-42FB-BC4E-4AA337AAD740}" destId="{0A8DAF19-8482-4102-AB2C-FC00F02CD79C}" srcOrd="3" destOrd="0" presId="urn:microsoft.com/office/officeart/2005/8/layout/orgChart1"/>
    <dgm:cxn modelId="{7E537DB8-96AE-4C03-BBC5-56597759DB44}" type="presParOf" srcId="{0A8DAF19-8482-4102-AB2C-FC00F02CD79C}" destId="{D59ED1A2-E17D-4EBF-B193-5F33DEEAE931}" srcOrd="0" destOrd="0" presId="urn:microsoft.com/office/officeart/2005/8/layout/orgChart1"/>
    <dgm:cxn modelId="{DC78466E-1DC2-4C34-8DFD-DF5A57372644}" type="presParOf" srcId="{D59ED1A2-E17D-4EBF-B193-5F33DEEAE931}" destId="{DAD84AEB-15CF-4683-986F-8D89E602D1B5}" srcOrd="0" destOrd="0" presId="urn:microsoft.com/office/officeart/2005/8/layout/orgChart1"/>
    <dgm:cxn modelId="{1028B567-F5E3-4AC0-9083-4D13171937BB}" type="presParOf" srcId="{D59ED1A2-E17D-4EBF-B193-5F33DEEAE931}" destId="{F9869B65-674D-4E98-A737-478995091441}" srcOrd="1" destOrd="0" presId="urn:microsoft.com/office/officeart/2005/8/layout/orgChart1"/>
    <dgm:cxn modelId="{FB30A379-587A-46A2-814A-2BE765F60574}" type="presParOf" srcId="{0A8DAF19-8482-4102-AB2C-FC00F02CD79C}" destId="{7930D38F-1892-4E4A-8310-5309665F72CA}" srcOrd="1" destOrd="0" presId="urn:microsoft.com/office/officeart/2005/8/layout/orgChart1"/>
    <dgm:cxn modelId="{CECF6D56-D709-472B-918C-A78AA89D3EB1}" type="presParOf" srcId="{0A8DAF19-8482-4102-AB2C-FC00F02CD79C}" destId="{0393B9AA-D3A2-44EF-AF66-A24484A7DB27}" srcOrd="2" destOrd="0" presId="urn:microsoft.com/office/officeart/2005/8/layout/orgChart1"/>
    <dgm:cxn modelId="{692BBC07-B402-47FF-96F2-5EF5AF702BDB}" type="presParOf" srcId="{DD9D2E08-7778-4C48-B52E-D4B641FBCEFD}" destId="{C134BE9F-4D58-4D88-A14B-42A8B6395E5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21F41A-1EC6-4D10-8993-BBA380D8D8E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F44BD993-F458-4A40-A9ED-A051D5CD9F44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воспитание у ребенка любви и привязанности к своей семье, дому, детскому саду, улице, городу;</a:t>
          </a:r>
          <a:endParaRPr lang="ru-RU" b="1" dirty="0"/>
        </a:p>
      </dgm:t>
    </dgm:pt>
    <dgm:pt modelId="{8E6CA3CB-EA03-4AD7-A756-E19646A422E2}" type="parTrans" cxnId="{F6DA4DFE-E69A-4756-81DB-2E1882BF2A18}">
      <dgm:prSet/>
      <dgm:spPr/>
      <dgm:t>
        <a:bodyPr/>
        <a:lstStyle/>
        <a:p>
          <a:endParaRPr lang="ru-RU" b="1"/>
        </a:p>
      </dgm:t>
    </dgm:pt>
    <dgm:pt modelId="{75AD2445-5707-4AD0-9C4D-8EE36615F08E}" type="sibTrans" cxnId="{F6DA4DFE-E69A-4756-81DB-2E1882BF2A18}">
      <dgm:prSet/>
      <dgm:spPr/>
      <dgm:t>
        <a:bodyPr/>
        <a:lstStyle/>
        <a:p>
          <a:endParaRPr lang="ru-RU" b="1"/>
        </a:p>
      </dgm:t>
    </dgm:pt>
    <dgm:pt modelId="{31417CD5-5925-42FC-B453-E8BFA7F6A008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бережного отношения к природе и всему живому;</a:t>
          </a:r>
          <a:endParaRPr lang="ru-RU" b="1" dirty="0"/>
        </a:p>
      </dgm:t>
    </dgm:pt>
    <dgm:pt modelId="{A55D9114-35B5-4A60-8E96-105A289ED8C0}" type="parTrans" cxnId="{4DE2A982-EE16-40D9-A21F-D13DA6249D2D}">
      <dgm:prSet/>
      <dgm:spPr/>
      <dgm:t>
        <a:bodyPr/>
        <a:lstStyle/>
        <a:p>
          <a:endParaRPr lang="ru-RU" b="1"/>
        </a:p>
      </dgm:t>
    </dgm:pt>
    <dgm:pt modelId="{FEC129B8-F199-49BE-B0DC-7771D7107659}" type="sibTrans" cxnId="{4DE2A982-EE16-40D9-A21F-D13DA6249D2D}">
      <dgm:prSet/>
      <dgm:spPr/>
      <dgm:t>
        <a:bodyPr/>
        <a:lstStyle/>
        <a:p>
          <a:endParaRPr lang="ru-RU" b="1"/>
        </a:p>
      </dgm:t>
    </dgm:pt>
    <dgm:pt modelId="{94051709-62A9-413C-B2CC-D0AC3D1BB531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воспитание уважения к труду;</a:t>
          </a:r>
          <a:endParaRPr lang="ru-RU" b="1" dirty="0"/>
        </a:p>
      </dgm:t>
    </dgm:pt>
    <dgm:pt modelId="{CCCD7606-BACE-487D-BFCA-E6F277F2A354}" type="parTrans" cxnId="{44DBC94D-CC0F-4FA7-BE5A-5570C8AB54EF}">
      <dgm:prSet/>
      <dgm:spPr/>
      <dgm:t>
        <a:bodyPr/>
        <a:lstStyle/>
        <a:p>
          <a:endParaRPr lang="ru-RU" b="1"/>
        </a:p>
      </dgm:t>
    </dgm:pt>
    <dgm:pt modelId="{6C7DBD61-4489-4D2F-9107-F4229A454D75}" type="sibTrans" cxnId="{44DBC94D-CC0F-4FA7-BE5A-5570C8AB54EF}">
      <dgm:prSet/>
      <dgm:spPr/>
      <dgm:t>
        <a:bodyPr/>
        <a:lstStyle/>
        <a:p>
          <a:endParaRPr lang="ru-RU" b="1"/>
        </a:p>
      </dgm:t>
    </dgm:pt>
    <dgm:pt modelId="{270F43F8-E9B2-4250-9D1B-9313BF3FE8B8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развитие интереса к русским традициям и промыслам;</a:t>
          </a:r>
          <a:endParaRPr lang="ru-RU" b="1" dirty="0"/>
        </a:p>
      </dgm:t>
    </dgm:pt>
    <dgm:pt modelId="{FD99E223-511D-40DA-A815-87BB2C59A15B}" type="parTrans" cxnId="{1781E965-E8FA-42B4-AEEA-BCD0638D394C}">
      <dgm:prSet/>
      <dgm:spPr/>
      <dgm:t>
        <a:bodyPr/>
        <a:lstStyle/>
        <a:p>
          <a:endParaRPr lang="ru-RU" b="1"/>
        </a:p>
      </dgm:t>
    </dgm:pt>
    <dgm:pt modelId="{62A72092-3A24-4784-9022-4F71C00F0302}" type="sibTrans" cxnId="{1781E965-E8FA-42B4-AEEA-BCD0638D394C}">
      <dgm:prSet/>
      <dgm:spPr/>
      <dgm:t>
        <a:bodyPr/>
        <a:lstStyle/>
        <a:p>
          <a:endParaRPr lang="ru-RU" b="1"/>
        </a:p>
      </dgm:t>
    </dgm:pt>
    <dgm:pt modelId="{778F9CB3-4B05-44E5-AC1C-10C4DDE9FA12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элементарных знаний о правах человека;</a:t>
          </a:r>
          <a:endParaRPr lang="ru-RU" b="1" dirty="0"/>
        </a:p>
      </dgm:t>
    </dgm:pt>
    <dgm:pt modelId="{477696E3-68B7-499C-85F2-F1234ACD5F34}" type="parTrans" cxnId="{E7098ECA-308B-49C2-8B75-F72D51DB5756}">
      <dgm:prSet/>
      <dgm:spPr/>
      <dgm:t>
        <a:bodyPr/>
        <a:lstStyle/>
        <a:p>
          <a:endParaRPr lang="ru-RU" b="1"/>
        </a:p>
      </dgm:t>
    </dgm:pt>
    <dgm:pt modelId="{E165CB0E-A6FA-41D0-A37C-5AA3EBCA8306}" type="sibTrans" cxnId="{E7098ECA-308B-49C2-8B75-F72D51DB5756}">
      <dgm:prSet/>
      <dgm:spPr/>
      <dgm:t>
        <a:bodyPr/>
        <a:lstStyle/>
        <a:p>
          <a:endParaRPr lang="ru-RU" b="1"/>
        </a:p>
      </dgm:t>
    </dgm:pt>
    <dgm:pt modelId="{D8356A7E-07C8-48CD-8576-99ECB390527E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развитие чувства ответственности;</a:t>
          </a:r>
          <a:endParaRPr lang="ru-RU" b="1" dirty="0"/>
        </a:p>
      </dgm:t>
    </dgm:pt>
    <dgm:pt modelId="{F8D09EE5-C89D-4007-9ED9-C9D53893C857}" type="parTrans" cxnId="{EA4BE52E-BD0D-41D9-8B89-EEE9BF68C813}">
      <dgm:prSet/>
      <dgm:spPr/>
      <dgm:t>
        <a:bodyPr/>
        <a:lstStyle/>
        <a:p>
          <a:endParaRPr lang="ru-RU" b="1"/>
        </a:p>
      </dgm:t>
    </dgm:pt>
    <dgm:pt modelId="{A8C1FC8A-6676-4572-8A62-9555E0BE59B3}" type="sibTrans" cxnId="{EA4BE52E-BD0D-41D9-8B89-EEE9BF68C813}">
      <dgm:prSet/>
      <dgm:spPr/>
      <dgm:t>
        <a:bodyPr/>
        <a:lstStyle/>
        <a:p>
          <a:endParaRPr lang="ru-RU" b="1"/>
        </a:p>
      </dgm:t>
    </dgm:pt>
    <dgm:pt modelId="{569F764F-946D-481A-B823-3F31BE264241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взаимопонимания и дружбы между детьми, сопереживания.</a:t>
          </a:r>
          <a:endParaRPr lang="ru-RU" b="1" dirty="0"/>
        </a:p>
      </dgm:t>
    </dgm:pt>
    <dgm:pt modelId="{858BAB41-F435-4BD8-80DD-4283BFEEB2CF}" type="parTrans" cxnId="{B4692195-DC5F-4EBB-8FE8-99C884CEB45C}">
      <dgm:prSet/>
      <dgm:spPr/>
      <dgm:t>
        <a:bodyPr/>
        <a:lstStyle/>
        <a:p>
          <a:endParaRPr lang="ru-RU" b="1"/>
        </a:p>
      </dgm:t>
    </dgm:pt>
    <dgm:pt modelId="{12213B8A-518A-4322-8FC8-0841532B44B2}" type="sibTrans" cxnId="{B4692195-DC5F-4EBB-8FE8-99C884CEB45C}">
      <dgm:prSet/>
      <dgm:spPr/>
      <dgm:t>
        <a:bodyPr/>
        <a:lstStyle/>
        <a:p>
          <a:endParaRPr lang="ru-RU" b="1"/>
        </a:p>
      </dgm:t>
    </dgm:pt>
    <dgm:pt modelId="{A3EBA619-8704-4228-B18D-31F90A5F7D63}" type="pres">
      <dgm:prSet presAssocID="{E921F41A-1EC6-4D10-8993-BBA380D8D8E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57B7E97-C015-4161-B220-CD64109CF5D0}" type="pres">
      <dgm:prSet presAssocID="{E921F41A-1EC6-4D10-8993-BBA380D8D8E7}" presName="Name1" presStyleCnt="0"/>
      <dgm:spPr/>
    </dgm:pt>
    <dgm:pt modelId="{F7D503D6-6235-40D6-B6AC-7625BED9A432}" type="pres">
      <dgm:prSet presAssocID="{E921F41A-1EC6-4D10-8993-BBA380D8D8E7}" presName="cycle" presStyleCnt="0"/>
      <dgm:spPr/>
    </dgm:pt>
    <dgm:pt modelId="{1854909E-2B6F-4440-A7B6-3D3FE6B0ADD1}" type="pres">
      <dgm:prSet presAssocID="{E921F41A-1EC6-4D10-8993-BBA380D8D8E7}" presName="srcNode" presStyleLbl="node1" presStyleIdx="0" presStyleCnt="7"/>
      <dgm:spPr/>
    </dgm:pt>
    <dgm:pt modelId="{44F97E1B-3560-4226-A9CF-01C91E32DC3C}" type="pres">
      <dgm:prSet presAssocID="{E921F41A-1EC6-4D10-8993-BBA380D8D8E7}" presName="conn" presStyleLbl="parChTrans1D2" presStyleIdx="0" presStyleCnt="1"/>
      <dgm:spPr/>
      <dgm:t>
        <a:bodyPr/>
        <a:lstStyle/>
        <a:p>
          <a:endParaRPr lang="ru-RU"/>
        </a:p>
      </dgm:t>
    </dgm:pt>
    <dgm:pt modelId="{9225EDA7-DF0A-4CA4-8AD4-6C9AFEB025FA}" type="pres">
      <dgm:prSet presAssocID="{E921F41A-1EC6-4D10-8993-BBA380D8D8E7}" presName="extraNode" presStyleLbl="node1" presStyleIdx="0" presStyleCnt="7"/>
      <dgm:spPr/>
    </dgm:pt>
    <dgm:pt modelId="{16885848-515A-4BB3-9988-18974186612A}" type="pres">
      <dgm:prSet presAssocID="{E921F41A-1EC6-4D10-8993-BBA380D8D8E7}" presName="dstNode" presStyleLbl="node1" presStyleIdx="0" presStyleCnt="7"/>
      <dgm:spPr/>
    </dgm:pt>
    <dgm:pt modelId="{E7844504-D8F6-407F-813F-88584DF7B834}" type="pres">
      <dgm:prSet presAssocID="{F44BD993-F458-4A40-A9ED-A051D5CD9F44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63D310-8098-4D12-95CE-1494E8656C01}" type="pres">
      <dgm:prSet presAssocID="{F44BD993-F458-4A40-A9ED-A051D5CD9F44}" presName="accent_1" presStyleCnt="0"/>
      <dgm:spPr/>
    </dgm:pt>
    <dgm:pt modelId="{E12A6259-C177-47B2-BD18-E480610A9556}" type="pres">
      <dgm:prSet presAssocID="{F44BD993-F458-4A40-A9ED-A051D5CD9F44}" presName="accentRepeatNode" presStyleLbl="solidFgAcc1" presStyleIdx="0" presStyleCnt="7"/>
      <dgm:spPr/>
    </dgm:pt>
    <dgm:pt modelId="{A2F8E468-0F04-4F07-9B63-C848508BF979}" type="pres">
      <dgm:prSet presAssocID="{31417CD5-5925-42FC-B453-E8BFA7F6A008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DA1CA9-1F5B-4C0C-8FA9-FAC7F891488B}" type="pres">
      <dgm:prSet presAssocID="{31417CD5-5925-42FC-B453-E8BFA7F6A008}" presName="accent_2" presStyleCnt="0"/>
      <dgm:spPr/>
    </dgm:pt>
    <dgm:pt modelId="{313381F1-EEC6-4C3A-A1EA-B0796614E3CC}" type="pres">
      <dgm:prSet presAssocID="{31417CD5-5925-42FC-B453-E8BFA7F6A008}" presName="accentRepeatNode" presStyleLbl="solidFgAcc1" presStyleIdx="1" presStyleCnt="7"/>
      <dgm:spPr/>
    </dgm:pt>
    <dgm:pt modelId="{81E60366-FCCC-47AE-815E-8AA403191D4C}" type="pres">
      <dgm:prSet presAssocID="{94051709-62A9-413C-B2CC-D0AC3D1BB531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9D8FAE-06F3-451D-BDE5-48AE1ECBEF23}" type="pres">
      <dgm:prSet presAssocID="{94051709-62A9-413C-B2CC-D0AC3D1BB531}" presName="accent_3" presStyleCnt="0"/>
      <dgm:spPr/>
    </dgm:pt>
    <dgm:pt modelId="{8CBEE2EB-4928-4CAD-8BC3-5B529E44217A}" type="pres">
      <dgm:prSet presAssocID="{94051709-62A9-413C-B2CC-D0AC3D1BB531}" presName="accentRepeatNode" presStyleLbl="solidFgAcc1" presStyleIdx="2" presStyleCnt="7"/>
      <dgm:spPr/>
    </dgm:pt>
    <dgm:pt modelId="{7A2F91BC-1F05-4217-9B62-D7CEEF3ED60C}" type="pres">
      <dgm:prSet presAssocID="{270F43F8-E9B2-4250-9D1B-9313BF3FE8B8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599CAB-55A8-4455-99F3-ACBB9E70C6B7}" type="pres">
      <dgm:prSet presAssocID="{270F43F8-E9B2-4250-9D1B-9313BF3FE8B8}" presName="accent_4" presStyleCnt="0"/>
      <dgm:spPr/>
    </dgm:pt>
    <dgm:pt modelId="{F68CBFEB-B7FD-45D6-9BBD-0BC77D85E6B1}" type="pres">
      <dgm:prSet presAssocID="{270F43F8-E9B2-4250-9D1B-9313BF3FE8B8}" presName="accentRepeatNode" presStyleLbl="solidFgAcc1" presStyleIdx="3" presStyleCnt="7"/>
      <dgm:spPr/>
    </dgm:pt>
    <dgm:pt modelId="{ACC344FB-F4B6-4FDC-BD66-DCA8156B5840}" type="pres">
      <dgm:prSet presAssocID="{778F9CB3-4B05-44E5-AC1C-10C4DDE9FA12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39B682-FEFD-4416-BE90-A09B89B0EF7B}" type="pres">
      <dgm:prSet presAssocID="{778F9CB3-4B05-44E5-AC1C-10C4DDE9FA12}" presName="accent_5" presStyleCnt="0"/>
      <dgm:spPr/>
    </dgm:pt>
    <dgm:pt modelId="{931A50E9-2950-43BF-82BB-7CBD7DA48D22}" type="pres">
      <dgm:prSet presAssocID="{778F9CB3-4B05-44E5-AC1C-10C4DDE9FA12}" presName="accentRepeatNode" presStyleLbl="solidFgAcc1" presStyleIdx="4" presStyleCnt="7"/>
      <dgm:spPr/>
    </dgm:pt>
    <dgm:pt modelId="{580D8F08-F161-4A44-9F7B-A898A19FB0E6}" type="pres">
      <dgm:prSet presAssocID="{D8356A7E-07C8-48CD-8576-99ECB390527E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BA1EFE-264C-4B59-A6C9-62A41CDC2123}" type="pres">
      <dgm:prSet presAssocID="{D8356A7E-07C8-48CD-8576-99ECB390527E}" presName="accent_6" presStyleCnt="0"/>
      <dgm:spPr/>
    </dgm:pt>
    <dgm:pt modelId="{3A822C65-FEED-4EE5-9D16-9CA84A13555A}" type="pres">
      <dgm:prSet presAssocID="{D8356A7E-07C8-48CD-8576-99ECB390527E}" presName="accentRepeatNode" presStyleLbl="solidFgAcc1" presStyleIdx="5" presStyleCnt="7"/>
      <dgm:spPr/>
    </dgm:pt>
    <dgm:pt modelId="{847E5C54-7A1B-4353-8130-4073F5DBD1A2}" type="pres">
      <dgm:prSet presAssocID="{569F764F-946D-481A-B823-3F31BE264241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6DA12A-31EF-400C-9C29-2D45BF386268}" type="pres">
      <dgm:prSet presAssocID="{569F764F-946D-481A-B823-3F31BE264241}" presName="accent_7" presStyleCnt="0"/>
      <dgm:spPr/>
    </dgm:pt>
    <dgm:pt modelId="{F554A3E3-BB91-4378-BEC3-1889149D1949}" type="pres">
      <dgm:prSet presAssocID="{569F764F-946D-481A-B823-3F31BE264241}" presName="accentRepeatNode" presStyleLbl="solidFgAcc1" presStyleIdx="6" presStyleCnt="7"/>
      <dgm:spPr/>
    </dgm:pt>
  </dgm:ptLst>
  <dgm:cxnLst>
    <dgm:cxn modelId="{A0229FBC-3886-4BAC-9B38-C5A39FFFE873}" type="presOf" srcId="{31417CD5-5925-42FC-B453-E8BFA7F6A008}" destId="{A2F8E468-0F04-4F07-9B63-C848508BF979}" srcOrd="0" destOrd="0" presId="urn:microsoft.com/office/officeart/2008/layout/VerticalCurvedList"/>
    <dgm:cxn modelId="{DFB6ED37-2C69-4175-AA3F-7C40ED3AF672}" type="presOf" srcId="{778F9CB3-4B05-44E5-AC1C-10C4DDE9FA12}" destId="{ACC344FB-F4B6-4FDC-BD66-DCA8156B5840}" srcOrd="0" destOrd="0" presId="urn:microsoft.com/office/officeart/2008/layout/VerticalCurvedList"/>
    <dgm:cxn modelId="{E517852C-ED45-4523-A111-8BC38BD0ED88}" type="presOf" srcId="{75AD2445-5707-4AD0-9C4D-8EE36615F08E}" destId="{44F97E1B-3560-4226-A9CF-01C91E32DC3C}" srcOrd="0" destOrd="0" presId="urn:microsoft.com/office/officeart/2008/layout/VerticalCurvedList"/>
    <dgm:cxn modelId="{5C66A15C-F6B9-4C86-80B1-8BCB6208EDB7}" type="presOf" srcId="{270F43F8-E9B2-4250-9D1B-9313BF3FE8B8}" destId="{7A2F91BC-1F05-4217-9B62-D7CEEF3ED60C}" srcOrd="0" destOrd="0" presId="urn:microsoft.com/office/officeart/2008/layout/VerticalCurvedList"/>
    <dgm:cxn modelId="{F6DA4DFE-E69A-4756-81DB-2E1882BF2A18}" srcId="{E921F41A-1EC6-4D10-8993-BBA380D8D8E7}" destId="{F44BD993-F458-4A40-A9ED-A051D5CD9F44}" srcOrd="0" destOrd="0" parTransId="{8E6CA3CB-EA03-4AD7-A756-E19646A422E2}" sibTransId="{75AD2445-5707-4AD0-9C4D-8EE36615F08E}"/>
    <dgm:cxn modelId="{5A6169A1-D642-41BD-9927-1BDA2262E593}" type="presOf" srcId="{D8356A7E-07C8-48CD-8576-99ECB390527E}" destId="{580D8F08-F161-4A44-9F7B-A898A19FB0E6}" srcOrd="0" destOrd="0" presId="urn:microsoft.com/office/officeart/2008/layout/VerticalCurvedList"/>
    <dgm:cxn modelId="{B4692195-DC5F-4EBB-8FE8-99C884CEB45C}" srcId="{E921F41A-1EC6-4D10-8993-BBA380D8D8E7}" destId="{569F764F-946D-481A-B823-3F31BE264241}" srcOrd="6" destOrd="0" parTransId="{858BAB41-F435-4BD8-80DD-4283BFEEB2CF}" sibTransId="{12213B8A-518A-4322-8FC8-0841532B44B2}"/>
    <dgm:cxn modelId="{44DBC94D-CC0F-4FA7-BE5A-5570C8AB54EF}" srcId="{E921F41A-1EC6-4D10-8993-BBA380D8D8E7}" destId="{94051709-62A9-413C-B2CC-D0AC3D1BB531}" srcOrd="2" destOrd="0" parTransId="{CCCD7606-BACE-487D-BFCA-E6F277F2A354}" sibTransId="{6C7DBD61-4489-4D2F-9107-F4229A454D75}"/>
    <dgm:cxn modelId="{4C4AF6AD-A2B8-45FE-BC24-3B3A5572F903}" type="presOf" srcId="{569F764F-946D-481A-B823-3F31BE264241}" destId="{847E5C54-7A1B-4353-8130-4073F5DBD1A2}" srcOrd="0" destOrd="0" presId="urn:microsoft.com/office/officeart/2008/layout/VerticalCurvedList"/>
    <dgm:cxn modelId="{4DE2A982-EE16-40D9-A21F-D13DA6249D2D}" srcId="{E921F41A-1EC6-4D10-8993-BBA380D8D8E7}" destId="{31417CD5-5925-42FC-B453-E8BFA7F6A008}" srcOrd="1" destOrd="0" parTransId="{A55D9114-35B5-4A60-8E96-105A289ED8C0}" sibTransId="{FEC129B8-F199-49BE-B0DC-7771D7107659}"/>
    <dgm:cxn modelId="{EA4BE52E-BD0D-41D9-8B89-EEE9BF68C813}" srcId="{E921F41A-1EC6-4D10-8993-BBA380D8D8E7}" destId="{D8356A7E-07C8-48CD-8576-99ECB390527E}" srcOrd="5" destOrd="0" parTransId="{F8D09EE5-C89D-4007-9ED9-C9D53893C857}" sibTransId="{A8C1FC8A-6676-4572-8A62-9555E0BE59B3}"/>
    <dgm:cxn modelId="{03C7A352-0079-4150-8982-B9F3B583F751}" type="presOf" srcId="{E921F41A-1EC6-4D10-8993-BBA380D8D8E7}" destId="{A3EBA619-8704-4228-B18D-31F90A5F7D63}" srcOrd="0" destOrd="0" presId="urn:microsoft.com/office/officeart/2008/layout/VerticalCurvedList"/>
    <dgm:cxn modelId="{0E0B1127-B71A-4C90-9974-FCABFA8531A4}" type="presOf" srcId="{F44BD993-F458-4A40-A9ED-A051D5CD9F44}" destId="{E7844504-D8F6-407F-813F-88584DF7B834}" srcOrd="0" destOrd="0" presId="urn:microsoft.com/office/officeart/2008/layout/VerticalCurvedList"/>
    <dgm:cxn modelId="{1781E965-E8FA-42B4-AEEA-BCD0638D394C}" srcId="{E921F41A-1EC6-4D10-8993-BBA380D8D8E7}" destId="{270F43F8-E9B2-4250-9D1B-9313BF3FE8B8}" srcOrd="3" destOrd="0" parTransId="{FD99E223-511D-40DA-A815-87BB2C59A15B}" sibTransId="{62A72092-3A24-4784-9022-4F71C00F0302}"/>
    <dgm:cxn modelId="{67B443B0-214B-4D07-A850-F870FA41A3B7}" type="presOf" srcId="{94051709-62A9-413C-B2CC-D0AC3D1BB531}" destId="{81E60366-FCCC-47AE-815E-8AA403191D4C}" srcOrd="0" destOrd="0" presId="urn:microsoft.com/office/officeart/2008/layout/VerticalCurvedList"/>
    <dgm:cxn modelId="{E7098ECA-308B-49C2-8B75-F72D51DB5756}" srcId="{E921F41A-1EC6-4D10-8993-BBA380D8D8E7}" destId="{778F9CB3-4B05-44E5-AC1C-10C4DDE9FA12}" srcOrd="4" destOrd="0" parTransId="{477696E3-68B7-499C-85F2-F1234ACD5F34}" sibTransId="{E165CB0E-A6FA-41D0-A37C-5AA3EBCA8306}"/>
    <dgm:cxn modelId="{18F8708E-429B-4D96-8336-001059DC212A}" type="presParOf" srcId="{A3EBA619-8704-4228-B18D-31F90A5F7D63}" destId="{A57B7E97-C015-4161-B220-CD64109CF5D0}" srcOrd="0" destOrd="0" presId="urn:microsoft.com/office/officeart/2008/layout/VerticalCurvedList"/>
    <dgm:cxn modelId="{BFD5CD1B-E027-4EE7-9F42-1B76BCFDDCC9}" type="presParOf" srcId="{A57B7E97-C015-4161-B220-CD64109CF5D0}" destId="{F7D503D6-6235-40D6-B6AC-7625BED9A432}" srcOrd="0" destOrd="0" presId="urn:microsoft.com/office/officeart/2008/layout/VerticalCurvedList"/>
    <dgm:cxn modelId="{8B036594-956F-462B-9D13-F7E7F664CED4}" type="presParOf" srcId="{F7D503D6-6235-40D6-B6AC-7625BED9A432}" destId="{1854909E-2B6F-4440-A7B6-3D3FE6B0ADD1}" srcOrd="0" destOrd="0" presId="urn:microsoft.com/office/officeart/2008/layout/VerticalCurvedList"/>
    <dgm:cxn modelId="{1B6CA60A-C49F-4CE2-8FCB-E61BA0B52FC5}" type="presParOf" srcId="{F7D503D6-6235-40D6-B6AC-7625BED9A432}" destId="{44F97E1B-3560-4226-A9CF-01C91E32DC3C}" srcOrd="1" destOrd="0" presId="urn:microsoft.com/office/officeart/2008/layout/VerticalCurvedList"/>
    <dgm:cxn modelId="{CB025C67-9697-4127-B9B8-4D21565F4242}" type="presParOf" srcId="{F7D503D6-6235-40D6-B6AC-7625BED9A432}" destId="{9225EDA7-DF0A-4CA4-8AD4-6C9AFEB025FA}" srcOrd="2" destOrd="0" presId="urn:microsoft.com/office/officeart/2008/layout/VerticalCurvedList"/>
    <dgm:cxn modelId="{1F369516-C5B8-42A7-BD85-3739F1F57D1F}" type="presParOf" srcId="{F7D503D6-6235-40D6-B6AC-7625BED9A432}" destId="{16885848-515A-4BB3-9988-18974186612A}" srcOrd="3" destOrd="0" presId="urn:microsoft.com/office/officeart/2008/layout/VerticalCurvedList"/>
    <dgm:cxn modelId="{094CA029-0E8F-467A-90F3-A1668017E4B9}" type="presParOf" srcId="{A57B7E97-C015-4161-B220-CD64109CF5D0}" destId="{E7844504-D8F6-407F-813F-88584DF7B834}" srcOrd="1" destOrd="0" presId="urn:microsoft.com/office/officeart/2008/layout/VerticalCurvedList"/>
    <dgm:cxn modelId="{C70A6996-3356-451C-9C39-869019245FC3}" type="presParOf" srcId="{A57B7E97-C015-4161-B220-CD64109CF5D0}" destId="{6263D310-8098-4D12-95CE-1494E8656C01}" srcOrd="2" destOrd="0" presId="urn:microsoft.com/office/officeart/2008/layout/VerticalCurvedList"/>
    <dgm:cxn modelId="{5DC6A774-729B-470C-8245-3E2E5F462DEA}" type="presParOf" srcId="{6263D310-8098-4D12-95CE-1494E8656C01}" destId="{E12A6259-C177-47B2-BD18-E480610A9556}" srcOrd="0" destOrd="0" presId="urn:microsoft.com/office/officeart/2008/layout/VerticalCurvedList"/>
    <dgm:cxn modelId="{5EBFA4C2-44BA-4528-9ABF-1A1743034687}" type="presParOf" srcId="{A57B7E97-C015-4161-B220-CD64109CF5D0}" destId="{A2F8E468-0F04-4F07-9B63-C848508BF979}" srcOrd="3" destOrd="0" presId="urn:microsoft.com/office/officeart/2008/layout/VerticalCurvedList"/>
    <dgm:cxn modelId="{5A391ECF-2D18-424D-8E4B-029AEAC9F257}" type="presParOf" srcId="{A57B7E97-C015-4161-B220-CD64109CF5D0}" destId="{2CDA1CA9-1F5B-4C0C-8FA9-FAC7F891488B}" srcOrd="4" destOrd="0" presId="urn:microsoft.com/office/officeart/2008/layout/VerticalCurvedList"/>
    <dgm:cxn modelId="{43240881-6AE0-469A-8F5D-A48F3827C3C8}" type="presParOf" srcId="{2CDA1CA9-1F5B-4C0C-8FA9-FAC7F891488B}" destId="{313381F1-EEC6-4C3A-A1EA-B0796614E3CC}" srcOrd="0" destOrd="0" presId="urn:microsoft.com/office/officeart/2008/layout/VerticalCurvedList"/>
    <dgm:cxn modelId="{E95FF3BE-D60F-4067-95B6-F5FCC2566FBC}" type="presParOf" srcId="{A57B7E97-C015-4161-B220-CD64109CF5D0}" destId="{81E60366-FCCC-47AE-815E-8AA403191D4C}" srcOrd="5" destOrd="0" presId="urn:microsoft.com/office/officeart/2008/layout/VerticalCurvedList"/>
    <dgm:cxn modelId="{E1974632-E271-4124-8D75-DBF3EEAA95A2}" type="presParOf" srcId="{A57B7E97-C015-4161-B220-CD64109CF5D0}" destId="{ED9D8FAE-06F3-451D-BDE5-48AE1ECBEF23}" srcOrd="6" destOrd="0" presId="urn:microsoft.com/office/officeart/2008/layout/VerticalCurvedList"/>
    <dgm:cxn modelId="{0FA9AA9E-6161-4379-A1D2-CB30A9C7B4FC}" type="presParOf" srcId="{ED9D8FAE-06F3-451D-BDE5-48AE1ECBEF23}" destId="{8CBEE2EB-4928-4CAD-8BC3-5B529E44217A}" srcOrd="0" destOrd="0" presId="urn:microsoft.com/office/officeart/2008/layout/VerticalCurvedList"/>
    <dgm:cxn modelId="{C651EED2-3E0B-436C-B31A-FDCF73D47BDA}" type="presParOf" srcId="{A57B7E97-C015-4161-B220-CD64109CF5D0}" destId="{7A2F91BC-1F05-4217-9B62-D7CEEF3ED60C}" srcOrd="7" destOrd="0" presId="urn:microsoft.com/office/officeart/2008/layout/VerticalCurvedList"/>
    <dgm:cxn modelId="{64E6C6B9-1800-4AFF-B218-73067F198E24}" type="presParOf" srcId="{A57B7E97-C015-4161-B220-CD64109CF5D0}" destId="{0F599CAB-55A8-4455-99F3-ACBB9E70C6B7}" srcOrd="8" destOrd="0" presId="urn:microsoft.com/office/officeart/2008/layout/VerticalCurvedList"/>
    <dgm:cxn modelId="{D193FC4B-3FE1-4C89-901C-242D4C2C51E2}" type="presParOf" srcId="{0F599CAB-55A8-4455-99F3-ACBB9E70C6B7}" destId="{F68CBFEB-B7FD-45D6-9BBD-0BC77D85E6B1}" srcOrd="0" destOrd="0" presId="urn:microsoft.com/office/officeart/2008/layout/VerticalCurvedList"/>
    <dgm:cxn modelId="{D6076804-AF29-4D7A-9B2C-464FE3458989}" type="presParOf" srcId="{A57B7E97-C015-4161-B220-CD64109CF5D0}" destId="{ACC344FB-F4B6-4FDC-BD66-DCA8156B5840}" srcOrd="9" destOrd="0" presId="urn:microsoft.com/office/officeart/2008/layout/VerticalCurvedList"/>
    <dgm:cxn modelId="{F803DBC0-65D9-4FF4-BF15-43E9748D172B}" type="presParOf" srcId="{A57B7E97-C015-4161-B220-CD64109CF5D0}" destId="{A039B682-FEFD-4416-BE90-A09B89B0EF7B}" srcOrd="10" destOrd="0" presId="urn:microsoft.com/office/officeart/2008/layout/VerticalCurvedList"/>
    <dgm:cxn modelId="{34ECB5A7-6784-446C-8116-E2C1A179C7C1}" type="presParOf" srcId="{A039B682-FEFD-4416-BE90-A09B89B0EF7B}" destId="{931A50E9-2950-43BF-82BB-7CBD7DA48D22}" srcOrd="0" destOrd="0" presId="urn:microsoft.com/office/officeart/2008/layout/VerticalCurvedList"/>
    <dgm:cxn modelId="{327CC0F9-BB7F-4E63-8087-51B47FBAC92C}" type="presParOf" srcId="{A57B7E97-C015-4161-B220-CD64109CF5D0}" destId="{580D8F08-F161-4A44-9F7B-A898A19FB0E6}" srcOrd="11" destOrd="0" presId="urn:microsoft.com/office/officeart/2008/layout/VerticalCurvedList"/>
    <dgm:cxn modelId="{220F78AA-922C-4BF0-8A1A-87D1A95C6BEB}" type="presParOf" srcId="{A57B7E97-C015-4161-B220-CD64109CF5D0}" destId="{5DBA1EFE-264C-4B59-A6C9-62A41CDC2123}" srcOrd="12" destOrd="0" presId="urn:microsoft.com/office/officeart/2008/layout/VerticalCurvedList"/>
    <dgm:cxn modelId="{55779B88-A3DC-4CE5-9DD1-5E54BBB5AA06}" type="presParOf" srcId="{5DBA1EFE-264C-4B59-A6C9-62A41CDC2123}" destId="{3A822C65-FEED-4EE5-9D16-9CA84A13555A}" srcOrd="0" destOrd="0" presId="urn:microsoft.com/office/officeart/2008/layout/VerticalCurvedList"/>
    <dgm:cxn modelId="{A3375E19-C2B5-45F6-9DB9-C09DE12E1064}" type="presParOf" srcId="{A57B7E97-C015-4161-B220-CD64109CF5D0}" destId="{847E5C54-7A1B-4353-8130-4073F5DBD1A2}" srcOrd="13" destOrd="0" presId="urn:microsoft.com/office/officeart/2008/layout/VerticalCurvedList"/>
    <dgm:cxn modelId="{E538E1EF-9841-4832-AE1A-25A8DC7322EA}" type="presParOf" srcId="{A57B7E97-C015-4161-B220-CD64109CF5D0}" destId="{696DA12A-31EF-400C-9C29-2D45BF386268}" srcOrd="14" destOrd="0" presId="urn:microsoft.com/office/officeart/2008/layout/VerticalCurvedList"/>
    <dgm:cxn modelId="{8BDBC8E0-8F40-4802-A005-B2D6CA4D5B6E}" type="presParOf" srcId="{696DA12A-31EF-400C-9C29-2D45BF386268}" destId="{F554A3E3-BB91-4378-BEC3-1889149D194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36A863-8CE5-41FF-B5E0-DDFBC115FB63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00035F-8BE7-4015-A535-111248F5B760}">
      <dgm:prSet phldrT="[Текст]" custT="1"/>
      <dgm:spPr>
        <a:ln>
          <a:solidFill>
            <a:schemeClr val="tx1"/>
          </a:solidFill>
        </a:ln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Работа по патриотическому воспитанию детей раннего возраста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2052C9F-CA78-424B-BAA2-F42A3DD458AA}" type="parTrans" cxnId="{07BA501F-7D98-4236-BB86-D4D05C11DA3E}">
      <dgm:prSet/>
      <dgm:spPr/>
      <dgm:t>
        <a:bodyPr/>
        <a:lstStyle/>
        <a:p>
          <a:endParaRPr lang="ru-RU" sz="2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5DC1477-27A4-4B7C-8E13-2C5C87F60A39}" type="sibTrans" cxnId="{07BA501F-7D98-4236-BB86-D4D05C11DA3E}">
      <dgm:prSet/>
      <dgm:spPr/>
      <dgm:t>
        <a:bodyPr/>
        <a:lstStyle/>
        <a:p>
          <a:endParaRPr lang="ru-RU" sz="2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C96E8B6-7977-4869-BB00-7041AE1E4671}">
      <dgm:prSet phldrT="[Текст]" custT="1"/>
      <dgm:spPr>
        <a:solidFill>
          <a:srgbClr val="C1E4BA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Создание развивающей среды по нравственно–патриотическому воспитанию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EFCF944-7503-4FF0-8A2A-668C944B9FB4}" type="parTrans" cxnId="{2F22D468-D20D-475C-ABCF-AF8990B040AC}">
      <dgm:prSet/>
      <dgm:spPr/>
      <dgm:t>
        <a:bodyPr/>
        <a:lstStyle/>
        <a:p>
          <a:endParaRPr lang="ru-RU" sz="2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BD9764B-A48A-43C1-BAF1-852EF3E3DD4A}" type="sibTrans" cxnId="{2F22D468-D20D-475C-ABCF-AF8990B040AC}">
      <dgm:prSet/>
      <dgm:spPr/>
      <dgm:t>
        <a:bodyPr/>
        <a:lstStyle/>
        <a:p>
          <a:endParaRPr lang="ru-RU" sz="2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E981760-DA19-41B3-905E-FE5AC31291E1}">
      <dgm:prSet phldrT="[Текст]" custT="1"/>
      <dgm:spPr>
        <a:solidFill>
          <a:srgbClr val="7FD7E1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2000" b="1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Тематические ООД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3C54ED7-58E8-43B5-B2A8-B8AA03FF4BAC}" type="parTrans" cxnId="{CB616BAD-DE2A-41C9-8AE4-1741EFC811E0}">
      <dgm:prSet/>
      <dgm:spPr/>
      <dgm:t>
        <a:bodyPr/>
        <a:lstStyle/>
        <a:p>
          <a:endParaRPr lang="ru-RU" sz="2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80D6EAB-EDB6-4681-B9BD-AB1E08857719}" type="sibTrans" cxnId="{CB616BAD-DE2A-41C9-8AE4-1741EFC811E0}">
      <dgm:prSet/>
      <dgm:spPr/>
      <dgm:t>
        <a:bodyPr/>
        <a:lstStyle/>
        <a:p>
          <a:endParaRPr lang="ru-RU" sz="2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92C0F12-F683-46EE-9A44-B72013BA4C82}">
      <dgm:prSet phldrT="[Текст]" custT="1"/>
      <dgm:spPr>
        <a:solidFill>
          <a:srgbClr val="D1A3FF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Взаимодействие с родителями, социумом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30852FF-1B96-40AF-9898-30EB81D6583D}" type="parTrans" cxnId="{50DC089F-A387-435D-8B8A-C1C2374E28C4}">
      <dgm:prSet/>
      <dgm:spPr/>
      <dgm:t>
        <a:bodyPr/>
        <a:lstStyle/>
        <a:p>
          <a:endParaRPr lang="ru-RU" sz="2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0376CF5-76EE-4A44-B5CA-169E7989DF51}" type="sibTrans" cxnId="{50DC089F-A387-435D-8B8A-C1C2374E28C4}">
      <dgm:prSet/>
      <dgm:spPr/>
      <dgm:t>
        <a:bodyPr/>
        <a:lstStyle/>
        <a:p>
          <a:endParaRPr lang="ru-RU" sz="2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93863A4-EDBC-4C62-86B9-4EDC1052EDB8}">
      <dgm:prSet custT="1"/>
      <dgm:spPr>
        <a:solidFill>
          <a:srgbClr val="99CCFF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19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Самостоятельная деятельность детей</a:t>
          </a:r>
          <a:endParaRPr lang="ru-RU" sz="195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DFBE4E5-DA5C-41B7-8476-CE667FBB71DA}" type="parTrans" cxnId="{71BB0D5A-8DC2-49E2-AA12-297153F02B3D}">
      <dgm:prSet/>
      <dgm:spPr/>
      <dgm:t>
        <a:bodyPr/>
        <a:lstStyle/>
        <a:p>
          <a:endParaRPr lang="ru-RU" sz="2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0BC0E10-2D38-4C67-9E43-09E29A600031}" type="sibTrans" cxnId="{71BB0D5A-8DC2-49E2-AA12-297153F02B3D}">
      <dgm:prSet/>
      <dgm:spPr/>
      <dgm:t>
        <a:bodyPr/>
        <a:lstStyle/>
        <a:p>
          <a:endParaRPr lang="ru-RU" sz="2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BA87F05-85A5-448E-A696-2054CF85E62B}">
      <dgm:prSet custT="1"/>
      <dgm:spPr>
        <a:solidFill>
          <a:srgbClr val="EE92F8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Совместная деятельность педагога и детей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166C5AD-5F8D-4665-B827-4D429515209B}" type="parTrans" cxnId="{1CC54E46-4EAF-4034-B24C-47619719AA24}">
      <dgm:prSet/>
      <dgm:spPr/>
      <dgm:t>
        <a:bodyPr/>
        <a:lstStyle/>
        <a:p>
          <a:endParaRPr lang="ru-RU" sz="2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F00145-E0E4-4579-B685-7B75E41F0681}" type="sibTrans" cxnId="{1CC54E46-4EAF-4034-B24C-47619719AA24}">
      <dgm:prSet/>
      <dgm:spPr/>
      <dgm:t>
        <a:bodyPr/>
        <a:lstStyle/>
        <a:p>
          <a:endParaRPr lang="ru-RU" sz="2000" b="1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FC69097-3546-4A24-8BB5-6B942CCF8F23}" type="pres">
      <dgm:prSet presAssocID="{2036A863-8CE5-41FF-B5E0-DDFBC115FB6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6286895-8C0D-483B-A6D5-5F5F7C3CC310}" type="pres">
      <dgm:prSet presAssocID="{C900035F-8BE7-4015-A535-111248F5B760}" presName="hierRoot1" presStyleCnt="0">
        <dgm:presLayoutVars>
          <dgm:hierBranch val="init"/>
        </dgm:presLayoutVars>
      </dgm:prSet>
      <dgm:spPr/>
    </dgm:pt>
    <dgm:pt modelId="{D241E125-00F1-4236-BA67-7453A344A162}" type="pres">
      <dgm:prSet presAssocID="{C900035F-8BE7-4015-A535-111248F5B760}" presName="rootComposite1" presStyleCnt="0"/>
      <dgm:spPr/>
    </dgm:pt>
    <dgm:pt modelId="{6AEE02B6-A86B-4330-952B-1F3812FEAA6E}" type="pres">
      <dgm:prSet presAssocID="{C900035F-8BE7-4015-A535-111248F5B760}" presName="rootText1" presStyleLbl="node0" presStyleIdx="0" presStyleCnt="1" custScaleX="168950" custScaleY="163668" custLinFactY="-39243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7102BF-A468-4369-83F0-7CEEC05FF526}" type="pres">
      <dgm:prSet presAssocID="{C900035F-8BE7-4015-A535-111248F5B760}" presName="rootConnector1" presStyleLbl="node1" presStyleIdx="0" presStyleCnt="0"/>
      <dgm:spPr/>
      <dgm:t>
        <a:bodyPr/>
        <a:lstStyle/>
        <a:p>
          <a:endParaRPr lang="ru-RU"/>
        </a:p>
      </dgm:t>
    </dgm:pt>
    <dgm:pt modelId="{990F05B7-3F2A-49E6-862A-C6611A0F611D}" type="pres">
      <dgm:prSet presAssocID="{C900035F-8BE7-4015-A535-111248F5B760}" presName="hierChild2" presStyleCnt="0"/>
      <dgm:spPr/>
    </dgm:pt>
    <dgm:pt modelId="{06CED1B9-06AF-4FD6-AC75-CA947BBB468C}" type="pres">
      <dgm:prSet presAssocID="{8EFCF944-7503-4FF0-8A2A-668C944B9FB4}" presName="Name37" presStyleLbl="parChTrans1D2" presStyleIdx="0" presStyleCnt="5"/>
      <dgm:spPr/>
      <dgm:t>
        <a:bodyPr/>
        <a:lstStyle/>
        <a:p>
          <a:endParaRPr lang="ru-RU"/>
        </a:p>
      </dgm:t>
    </dgm:pt>
    <dgm:pt modelId="{139686C6-07AD-478F-9183-BBE55303E405}" type="pres">
      <dgm:prSet presAssocID="{3C96E8B6-7977-4869-BB00-7041AE1E4671}" presName="hierRoot2" presStyleCnt="0">
        <dgm:presLayoutVars>
          <dgm:hierBranch val="init"/>
        </dgm:presLayoutVars>
      </dgm:prSet>
      <dgm:spPr/>
    </dgm:pt>
    <dgm:pt modelId="{096DCE78-9564-4858-AB08-F68DB7B5DF4A}" type="pres">
      <dgm:prSet presAssocID="{3C96E8B6-7977-4869-BB00-7041AE1E4671}" presName="rootComposite" presStyleCnt="0"/>
      <dgm:spPr/>
    </dgm:pt>
    <dgm:pt modelId="{63367DC5-3022-4F4B-8DA4-DB07B2858390}" type="pres">
      <dgm:prSet presAssocID="{3C96E8B6-7977-4869-BB00-7041AE1E4671}" presName="rootText" presStyleLbl="node2" presStyleIdx="0" presStyleCnt="5" custScaleY="1841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155328B-62D2-4310-850B-5E954061DCE0}" type="pres">
      <dgm:prSet presAssocID="{3C96E8B6-7977-4869-BB00-7041AE1E4671}" presName="rootConnector" presStyleLbl="node2" presStyleIdx="0" presStyleCnt="5"/>
      <dgm:spPr/>
      <dgm:t>
        <a:bodyPr/>
        <a:lstStyle/>
        <a:p>
          <a:endParaRPr lang="ru-RU"/>
        </a:p>
      </dgm:t>
    </dgm:pt>
    <dgm:pt modelId="{FA24937C-A60A-4E61-8C79-FA1C7ACCECFE}" type="pres">
      <dgm:prSet presAssocID="{3C96E8B6-7977-4869-BB00-7041AE1E4671}" presName="hierChild4" presStyleCnt="0"/>
      <dgm:spPr/>
    </dgm:pt>
    <dgm:pt modelId="{5FEA9937-E590-4DE1-B6A5-0B916DD31427}" type="pres">
      <dgm:prSet presAssocID="{3C96E8B6-7977-4869-BB00-7041AE1E4671}" presName="hierChild5" presStyleCnt="0"/>
      <dgm:spPr/>
    </dgm:pt>
    <dgm:pt modelId="{7DD9D15D-B096-4998-A376-04AA50944A32}" type="pres">
      <dgm:prSet presAssocID="{43C54ED7-58E8-43B5-B2A8-B8AA03FF4BAC}" presName="Name37" presStyleLbl="parChTrans1D2" presStyleIdx="1" presStyleCnt="5"/>
      <dgm:spPr/>
      <dgm:t>
        <a:bodyPr/>
        <a:lstStyle/>
        <a:p>
          <a:endParaRPr lang="ru-RU"/>
        </a:p>
      </dgm:t>
    </dgm:pt>
    <dgm:pt modelId="{32513DB9-EFF6-43C3-A5E5-B364DEC5C678}" type="pres">
      <dgm:prSet presAssocID="{1E981760-DA19-41B3-905E-FE5AC31291E1}" presName="hierRoot2" presStyleCnt="0">
        <dgm:presLayoutVars>
          <dgm:hierBranch val="init"/>
        </dgm:presLayoutVars>
      </dgm:prSet>
      <dgm:spPr/>
    </dgm:pt>
    <dgm:pt modelId="{F56D24E5-5BAD-4537-BF28-516A0D532086}" type="pres">
      <dgm:prSet presAssocID="{1E981760-DA19-41B3-905E-FE5AC31291E1}" presName="rootComposite" presStyleCnt="0"/>
      <dgm:spPr/>
    </dgm:pt>
    <dgm:pt modelId="{31E69EA9-9793-4AA5-9963-F074AF5DAC32}" type="pres">
      <dgm:prSet presAssocID="{1E981760-DA19-41B3-905E-FE5AC31291E1}" presName="rootText" presStyleLbl="node2" presStyleIdx="1" presStyleCnt="5" custScaleY="886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A57268A-A26C-48BA-9B96-9462B67916CE}" type="pres">
      <dgm:prSet presAssocID="{1E981760-DA19-41B3-905E-FE5AC31291E1}" presName="rootConnector" presStyleLbl="node2" presStyleIdx="1" presStyleCnt="5"/>
      <dgm:spPr/>
      <dgm:t>
        <a:bodyPr/>
        <a:lstStyle/>
        <a:p>
          <a:endParaRPr lang="ru-RU"/>
        </a:p>
      </dgm:t>
    </dgm:pt>
    <dgm:pt modelId="{AF238CF2-8680-4693-99E6-1742DB9B5ED9}" type="pres">
      <dgm:prSet presAssocID="{1E981760-DA19-41B3-905E-FE5AC31291E1}" presName="hierChild4" presStyleCnt="0"/>
      <dgm:spPr/>
    </dgm:pt>
    <dgm:pt modelId="{4288B469-24C9-4301-8026-F16BE8352104}" type="pres">
      <dgm:prSet presAssocID="{1E981760-DA19-41B3-905E-FE5AC31291E1}" presName="hierChild5" presStyleCnt="0"/>
      <dgm:spPr/>
    </dgm:pt>
    <dgm:pt modelId="{D709A3B7-9131-470D-9FB4-2242DB4E4495}" type="pres">
      <dgm:prSet presAssocID="{2166C5AD-5F8D-4665-B827-4D429515209B}" presName="Name37" presStyleLbl="parChTrans1D2" presStyleIdx="2" presStyleCnt="5"/>
      <dgm:spPr/>
      <dgm:t>
        <a:bodyPr/>
        <a:lstStyle/>
        <a:p>
          <a:endParaRPr lang="ru-RU"/>
        </a:p>
      </dgm:t>
    </dgm:pt>
    <dgm:pt modelId="{234DDCCC-0865-4E1E-ABA1-1574CA065675}" type="pres">
      <dgm:prSet presAssocID="{0BA87F05-85A5-448E-A696-2054CF85E62B}" presName="hierRoot2" presStyleCnt="0">
        <dgm:presLayoutVars>
          <dgm:hierBranch val="init"/>
        </dgm:presLayoutVars>
      </dgm:prSet>
      <dgm:spPr/>
    </dgm:pt>
    <dgm:pt modelId="{999AB0D2-86A1-4C9E-B35C-E9B7E1C6FD88}" type="pres">
      <dgm:prSet presAssocID="{0BA87F05-85A5-448E-A696-2054CF85E62B}" presName="rootComposite" presStyleCnt="0"/>
      <dgm:spPr/>
    </dgm:pt>
    <dgm:pt modelId="{54972FF3-C0C2-42A1-B6A4-69F112119A8B}" type="pres">
      <dgm:prSet presAssocID="{0BA87F05-85A5-448E-A696-2054CF85E62B}" presName="rootText" presStyleLbl="node2" presStyleIdx="2" presStyleCnt="5" custScaleY="1195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9DDD6D1-AB79-4F42-84DE-F1DAFF006A3C}" type="pres">
      <dgm:prSet presAssocID="{0BA87F05-85A5-448E-A696-2054CF85E62B}" presName="rootConnector" presStyleLbl="node2" presStyleIdx="2" presStyleCnt="5"/>
      <dgm:spPr/>
      <dgm:t>
        <a:bodyPr/>
        <a:lstStyle/>
        <a:p>
          <a:endParaRPr lang="ru-RU"/>
        </a:p>
      </dgm:t>
    </dgm:pt>
    <dgm:pt modelId="{2F5D98A4-9F52-4C58-8E2A-FA5DAAE106FA}" type="pres">
      <dgm:prSet presAssocID="{0BA87F05-85A5-448E-A696-2054CF85E62B}" presName="hierChild4" presStyleCnt="0"/>
      <dgm:spPr/>
    </dgm:pt>
    <dgm:pt modelId="{7A54137E-CE53-45BF-BB8E-39914B50F903}" type="pres">
      <dgm:prSet presAssocID="{0BA87F05-85A5-448E-A696-2054CF85E62B}" presName="hierChild5" presStyleCnt="0"/>
      <dgm:spPr/>
    </dgm:pt>
    <dgm:pt modelId="{813A4467-A240-4D03-B0E0-48FBC752C4B5}" type="pres">
      <dgm:prSet presAssocID="{830852FF-1B96-40AF-9898-30EB81D6583D}" presName="Name37" presStyleLbl="parChTrans1D2" presStyleIdx="3" presStyleCnt="5"/>
      <dgm:spPr/>
      <dgm:t>
        <a:bodyPr/>
        <a:lstStyle/>
        <a:p>
          <a:endParaRPr lang="ru-RU"/>
        </a:p>
      </dgm:t>
    </dgm:pt>
    <dgm:pt modelId="{C0EDBEEB-15EC-4BBB-8804-A0817F4931CA}" type="pres">
      <dgm:prSet presAssocID="{592C0F12-F683-46EE-9A44-B72013BA4C82}" presName="hierRoot2" presStyleCnt="0">
        <dgm:presLayoutVars>
          <dgm:hierBranch val="init"/>
        </dgm:presLayoutVars>
      </dgm:prSet>
      <dgm:spPr/>
    </dgm:pt>
    <dgm:pt modelId="{C0A87E68-396F-4586-AA7E-D5ECE93D5EB5}" type="pres">
      <dgm:prSet presAssocID="{592C0F12-F683-46EE-9A44-B72013BA4C82}" presName="rootComposite" presStyleCnt="0"/>
      <dgm:spPr/>
    </dgm:pt>
    <dgm:pt modelId="{21B55ACF-E467-4279-BAE8-27D1A1AA2F3C}" type="pres">
      <dgm:prSet presAssocID="{592C0F12-F683-46EE-9A44-B72013BA4C82}" presName="rootText" presStyleLbl="node2" presStyleIdx="3" presStyleCnt="5" custScaleY="1040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5D2459C-1068-4531-8C29-9D0B60BD3B39}" type="pres">
      <dgm:prSet presAssocID="{592C0F12-F683-46EE-9A44-B72013BA4C82}" presName="rootConnector" presStyleLbl="node2" presStyleIdx="3" presStyleCnt="5"/>
      <dgm:spPr/>
      <dgm:t>
        <a:bodyPr/>
        <a:lstStyle/>
        <a:p>
          <a:endParaRPr lang="ru-RU"/>
        </a:p>
      </dgm:t>
    </dgm:pt>
    <dgm:pt modelId="{32712E28-D033-4449-AFD3-7892529994D1}" type="pres">
      <dgm:prSet presAssocID="{592C0F12-F683-46EE-9A44-B72013BA4C82}" presName="hierChild4" presStyleCnt="0"/>
      <dgm:spPr/>
    </dgm:pt>
    <dgm:pt modelId="{0D05DCB6-BAB1-4F1A-877E-220BD95E207A}" type="pres">
      <dgm:prSet presAssocID="{592C0F12-F683-46EE-9A44-B72013BA4C82}" presName="hierChild5" presStyleCnt="0"/>
      <dgm:spPr/>
    </dgm:pt>
    <dgm:pt modelId="{56980277-8C24-4BB3-BFE1-526E36E72FEE}" type="pres">
      <dgm:prSet presAssocID="{6DFBE4E5-DA5C-41B7-8476-CE667FBB71DA}" presName="Name37" presStyleLbl="parChTrans1D2" presStyleIdx="4" presStyleCnt="5"/>
      <dgm:spPr/>
      <dgm:t>
        <a:bodyPr/>
        <a:lstStyle/>
        <a:p>
          <a:endParaRPr lang="ru-RU"/>
        </a:p>
      </dgm:t>
    </dgm:pt>
    <dgm:pt modelId="{F4719B0C-F3A5-4161-BADC-EF1C19D9A9EF}" type="pres">
      <dgm:prSet presAssocID="{A93863A4-EDBC-4C62-86B9-4EDC1052EDB8}" presName="hierRoot2" presStyleCnt="0">
        <dgm:presLayoutVars>
          <dgm:hierBranch val="init"/>
        </dgm:presLayoutVars>
      </dgm:prSet>
      <dgm:spPr/>
    </dgm:pt>
    <dgm:pt modelId="{87A15CC5-19F7-4A73-9874-D0F7EA92448C}" type="pres">
      <dgm:prSet presAssocID="{A93863A4-EDBC-4C62-86B9-4EDC1052EDB8}" presName="rootComposite" presStyleCnt="0"/>
      <dgm:spPr/>
    </dgm:pt>
    <dgm:pt modelId="{75AE7156-5430-4098-AF65-96E5D72E1882}" type="pres">
      <dgm:prSet presAssocID="{A93863A4-EDBC-4C62-86B9-4EDC1052EDB8}" presName="rootText" presStyleLbl="node2" presStyleIdx="4" presStyleCnt="5" custScaleY="1118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2A28A4F-36D2-4E64-BDD0-54E8762527FC}" type="pres">
      <dgm:prSet presAssocID="{A93863A4-EDBC-4C62-86B9-4EDC1052EDB8}" presName="rootConnector" presStyleLbl="node2" presStyleIdx="4" presStyleCnt="5"/>
      <dgm:spPr/>
      <dgm:t>
        <a:bodyPr/>
        <a:lstStyle/>
        <a:p>
          <a:endParaRPr lang="ru-RU"/>
        </a:p>
      </dgm:t>
    </dgm:pt>
    <dgm:pt modelId="{3DD82956-718F-405C-88FC-EB977DE219B8}" type="pres">
      <dgm:prSet presAssocID="{A93863A4-EDBC-4C62-86B9-4EDC1052EDB8}" presName="hierChild4" presStyleCnt="0"/>
      <dgm:spPr/>
    </dgm:pt>
    <dgm:pt modelId="{F61FE368-27F2-44FF-A0F3-385E756A5171}" type="pres">
      <dgm:prSet presAssocID="{A93863A4-EDBC-4C62-86B9-4EDC1052EDB8}" presName="hierChild5" presStyleCnt="0"/>
      <dgm:spPr/>
    </dgm:pt>
    <dgm:pt modelId="{460E0884-B03C-4F8D-8AB9-0467E7F52C55}" type="pres">
      <dgm:prSet presAssocID="{C900035F-8BE7-4015-A535-111248F5B760}" presName="hierChild3" presStyleCnt="0"/>
      <dgm:spPr/>
    </dgm:pt>
  </dgm:ptLst>
  <dgm:cxnLst>
    <dgm:cxn modelId="{BFCF8167-3F41-4C5D-97D1-A49A7088AEB5}" type="presOf" srcId="{2036A863-8CE5-41FF-B5E0-DDFBC115FB63}" destId="{9FC69097-3546-4A24-8BB5-6B942CCF8F23}" srcOrd="0" destOrd="0" presId="urn:microsoft.com/office/officeart/2005/8/layout/orgChart1"/>
    <dgm:cxn modelId="{2F22D468-D20D-475C-ABCF-AF8990B040AC}" srcId="{C900035F-8BE7-4015-A535-111248F5B760}" destId="{3C96E8B6-7977-4869-BB00-7041AE1E4671}" srcOrd="0" destOrd="0" parTransId="{8EFCF944-7503-4FF0-8A2A-668C944B9FB4}" sibTransId="{7BD9764B-A48A-43C1-BAF1-852EF3E3DD4A}"/>
    <dgm:cxn modelId="{1B6B9735-6723-4DED-97AC-84040A5FE8B2}" type="presOf" srcId="{592C0F12-F683-46EE-9A44-B72013BA4C82}" destId="{15D2459C-1068-4531-8C29-9D0B60BD3B39}" srcOrd="1" destOrd="0" presId="urn:microsoft.com/office/officeart/2005/8/layout/orgChart1"/>
    <dgm:cxn modelId="{CE54A25E-A9CD-4940-B784-59E3A0494203}" type="presOf" srcId="{3C96E8B6-7977-4869-BB00-7041AE1E4671}" destId="{63367DC5-3022-4F4B-8DA4-DB07B2858390}" srcOrd="0" destOrd="0" presId="urn:microsoft.com/office/officeart/2005/8/layout/orgChart1"/>
    <dgm:cxn modelId="{006D6350-FB74-487A-8E14-33E61FC8DA62}" type="presOf" srcId="{C900035F-8BE7-4015-A535-111248F5B760}" destId="{6AEE02B6-A86B-4330-952B-1F3812FEAA6E}" srcOrd="0" destOrd="0" presId="urn:microsoft.com/office/officeart/2005/8/layout/orgChart1"/>
    <dgm:cxn modelId="{65CD4527-B3D4-449B-94C1-8D15C0B0CCDA}" type="presOf" srcId="{C900035F-8BE7-4015-A535-111248F5B760}" destId="{847102BF-A468-4369-83F0-7CEEC05FF526}" srcOrd="1" destOrd="0" presId="urn:microsoft.com/office/officeart/2005/8/layout/orgChart1"/>
    <dgm:cxn modelId="{9E861DE8-C7A6-4C63-B46F-BC56D5A76207}" type="presOf" srcId="{8EFCF944-7503-4FF0-8A2A-668C944B9FB4}" destId="{06CED1B9-06AF-4FD6-AC75-CA947BBB468C}" srcOrd="0" destOrd="0" presId="urn:microsoft.com/office/officeart/2005/8/layout/orgChart1"/>
    <dgm:cxn modelId="{2423F785-37C7-4AD8-BAF1-50444CCEC924}" type="presOf" srcId="{1E981760-DA19-41B3-905E-FE5AC31291E1}" destId="{31E69EA9-9793-4AA5-9963-F074AF5DAC32}" srcOrd="0" destOrd="0" presId="urn:microsoft.com/office/officeart/2005/8/layout/orgChart1"/>
    <dgm:cxn modelId="{32806824-3970-4541-B3AD-620DBEF28C52}" type="presOf" srcId="{1E981760-DA19-41B3-905E-FE5AC31291E1}" destId="{CA57268A-A26C-48BA-9B96-9462B67916CE}" srcOrd="1" destOrd="0" presId="urn:microsoft.com/office/officeart/2005/8/layout/orgChart1"/>
    <dgm:cxn modelId="{26BDCD70-24D0-4DF9-A308-84997F2CB07A}" type="presOf" srcId="{0BA87F05-85A5-448E-A696-2054CF85E62B}" destId="{79DDD6D1-AB79-4F42-84DE-F1DAFF006A3C}" srcOrd="1" destOrd="0" presId="urn:microsoft.com/office/officeart/2005/8/layout/orgChart1"/>
    <dgm:cxn modelId="{07BA501F-7D98-4236-BB86-D4D05C11DA3E}" srcId="{2036A863-8CE5-41FF-B5E0-DDFBC115FB63}" destId="{C900035F-8BE7-4015-A535-111248F5B760}" srcOrd="0" destOrd="0" parTransId="{F2052C9F-CA78-424B-BAA2-F42A3DD458AA}" sibTransId="{55DC1477-27A4-4B7C-8E13-2C5C87F60A39}"/>
    <dgm:cxn modelId="{C1E00499-18BF-4938-A4E8-47229E7711B5}" type="presOf" srcId="{2166C5AD-5F8D-4665-B827-4D429515209B}" destId="{D709A3B7-9131-470D-9FB4-2242DB4E4495}" srcOrd="0" destOrd="0" presId="urn:microsoft.com/office/officeart/2005/8/layout/orgChart1"/>
    <dgm:cxn modelId="{32D46BC5-F0F3-4AF2-A51C-9AB09BCD61CD}" type="presOf" srcId="{A93863A4-EDBC-4C62-86B9-4EDC1052EDB8}" destId="{75AE7156-5430-4098-AF65-96E5D72E1882}" srcOrd="0" destOrd="0" presId="urn:microsoft.com/office/officeart/2005/8/layout/orgChart1"/>
    <dgm:cxn modelId="{1CC54E46-4EAF-4034-B24C-47619719AA24}" srcId="{C900035F-8BE7-4015-A535-111248F5B760}" destId="{0BA87F05-85A5-448E-A696-2054CF85E62B}" srcOrd="2" destOrd="0" parTransId="{2166C5AD-5F8D-4665-B827-4D429515209B}" sibTransId="{28F00145-E0E4-4579-B685-7B75E41F0681}"/>
    <dgm:cxn modelId="{71BB0D5A-8DC2-49E2-AA12-297153F02B3D}" srcId="{C900035F-8BE7-4015-A535-111248F5B760}" destId="{A93863A4-EDBC-4C62-86B9-4EDC1052EDB8}" srcOrd="4" destOrd="0" parTransId="{6DFBE4E5-DA5C-41B7-8476-CE667FBB71DA}" sibTransId="{30BC0E10-2D38-4C67-9E43-09E29A600031}"/>
    <dgm:cxn modelId="{D7A91CAC-A5F1-4FAB-827A-26A394CFAF9A}" type="presOf" srcId="{43C54ED7-58E8-43B5-B2A8-B8AA03FF4BAC}" destId="{7DD9D15D-B096-4998-A376-04AA50944A32}" srcOrd="0" destOrd="0" presId="urn:microsoft.com/office/officeart/2005/8/layout/orgChart1"/>
    <dgm:cxn modelId="{626BCD7C-4194-4021-98C3-A2D6961ABCEF}" type="presOf" srcId="{3C96E8B6-7977-4869-BB00-7041AE1E4671}" destId="{1155328B-62D2-4310-850B-5E954061DCE0}" srcOrd="1" destOrd="0" presId="urn:microsoft.com/office/officeart/2005/8/layout/orgChart1"/>
    <dgm:cxn modelId="{50DC089F-A387-435D-8B8A-C1C2374E28C4}" srcId="{C900035F-8BE7-4015-A535-111248F5B760}" destId="{592C0F12-F683-46EE-9A44-B72013BA4C82}" srcOrd="3" destOrd="0" parTransId="{830852FF-1B96-40AF-9898-30EB81D6583D}" sibTransId="{20376CF5-76EE-4A44-B5CA-169E7989DF51}"/>
    <dgm:cxn modelId="{09713F4C-44DC-40C8-9441-DFF7DE7CA90D}" type="presOf" srcId="{A93863A4-EDBC-4C62-86B9-4EDC1052EDB8}" destId="{D2A28A4F-36D2-4E64-BDD0-54E8762527FC}" srcOrd="1" destOrd="0" presId="urn:microsoft.com/office/officeart/2005/8/layout/orgChart1"/>
    <dgm:cxn modelId="{29F52C2E-6738-42EE-B7A2-72FC234EACDE}" type="presOf" srcId="{830852FF-1B96-40AF-9898-30EB81D6583D}" destId="{813A4467-A240-4D03-B0E0-48FBC752C4B5}" srcOrd="0" destOrd="0" presId="urn:microsoft.com/office/officeart/2005/8/layout/orgChart1"/>
    <dgm:cxn modelId="{CB616BAD-DE2A-41C9-8AE4-1741EFC811E0}" srcId="{C900035F-8BE7-4015-A535-111248F5B760}" destId="{1E981760-DA19-41B3-905E-FE5AC31291E1}" srcOrd="1" destOrd="0" parTransId="{43C54ED7-58E8-43B5-B2A8-B8AA03FF4BAC}" sibTransId="{180D6EAB-EDB6-4681-B9BD-AB1E08857719}"/>
    <dgm:cxn modelId="{A0699E49-29CF-4683-BD6D-D0341C644182}" type="presOf" srcId="{0BA87F05-85A5-448E-A696-2054CF85E62B}" destId="{54972FF3-C0C2-42A1-B6A4-69F112119A8B}" srcOrd="0" destOrd="0" presId="urn:microsoft.com/office/officeart/2005/8/layout/orgChart1"/>
    <dgm:cxn modelId="{6A1B6A28-EDC9-484B-95EC-DA25562AF52F}" type="presOf" srcId="{592C0F12-F683-46EE-9A44-B72013BA4C82}" destId="{21B55ACF-E467-4279-BAE8-27D1A1AA2F3C}" srcOrd="0" destOrd="0" presId="urn:microsoft.com/office/officeart/2005/8/layout/orgChart1"/>
    <dgm:cxn modelId="{EB73C522-AC82-4265-8E38-5EEA0F33AF8A}" type="presOf" srcId="{6DFBE4E5-DA5C-41B7-8476-CE667FBB71DA}" destId="{56980277-8C24-4BB3-BFE1-526E36E72FEE}" srcOrd="0" destOrd="0" presId="urn:microsoft.com/office/officeart/2005/8/layout/orgChart1"/>
    <dgm:cxn modelId="{C810B977-C038-4440-B999-2DED2B06D9CB}" type="presParOf" srcId="{9FC69097-3546-4A24-8BB5-6B942CCF8F23}" destId="{D6286895-8C0D-483B-A6D5-5F5F7C3CC310}" srcOrd="0" destOrd="0" presId="urn:microsoft.com/office/officeart/2005/8/layout/orgChart1"/>
    <dgm:cxn modelId="{DEF39C0C-9E2E-48F2-A849-517757F7EAE0}" type="presParOf" srcId="{D6286895-8C0D-483B-A6D5-5F5F7C3CC310}" destId="{D241E125-00F1-4236-BA67-7453A344A162}" srcOrd="0" destOrd="0" presId="urn:microsoft.com/office/officeart/2005/8/layout/orgChart1"/>
    <dgm:cxn modelId="{F71672AF-B769-455D-AB57-FA42E9B46568}" type="presParOf" srcId="{D241E125-00F1-4236-BA67-7453A344A162}" destId="{6AEE02B6-A86B-4330-952B-1F3812FEAA6E}" srcOrd="0" destOrd="0" presId="urn:microsoft.com/office/officeart/2005/8/layout/orgChart1"/>
    <dgm:cxn modelId="{C3ECF79D-7A4A-4219-8C6A-04FB98ADD311}" type="presParOf" srcId="{D241E125-00F1-4236-BA67-7453A344A162}" destId="{847102BF-A468-4369-83F0-7CEEC05FF526}" srcOrd="1" destOrd="0" presId="urn:microsoft.com/office/officeart/2005/8/layout/orgChart1"/>
    <dgm:cxn modelId="{F1AB7B0A-DF27-43E0-84BB-7FAE6E90F5CE}" type="presParOf" srcId="{D6286895-8C0D-483B-A6D5-5F5F7C3CC310}" destId="{990F05B7-3F2A-49E6-862A-C6611A0F611D}" srcOrd="1" destOrd="0" presId="urn:microsoft.com/office/officeart/2005/8/layout/orgChart1"/>
    <dgm:cxn modelId="{253AC9DF-209D-4E55-A118-B707461A0E4D}" type="presParOf" srcId="{990F05B7-3F2A-49E6-862A-C6611A0F611D}" destId="{06CED1B9-06AF-4FD6-AC75-CA947BBB468C}" srcOrd="0" destOrd="0" presId="urn:microsoft.com/office/officeart/2005/8/layout/orgChart1"/>
    <dgm:cxn modelId="{5F4628B9-175C-4D30-B504-6E7F445ED3F4}" type="presParOf" srcId="{990F05B7-3F2A-49E6-862A-C6611A0F611D}" destId="{139686C6-07AD-478F-9183-BBE55303E405}" srcOrd="1" destOrd="0" presId="urn:microsoft.com/office/officeart/2005/8/layout/orgChart1"/>
    <dgm:cxn modelId="{AF4BA16B-E1BB-4D8E-9009-A9CCA3C3CF22}" type="presParOf" srcId="{139686C6-07AD-478F-9183-BBE55303E405}" destId="{096DCE78-9564-4858-AB08-F68DB7B5DF4A}" srcOrd="0" destOrd="0" presId="urn:microsoft.com/office/officeart/2005/8/layout/orgChart1"/>
    <dgm:cxn modelId="{6DD0E77B-139E-43A2-9DC0-727CA77A8C43}" type="presParOf" srcId="{096DCE78-9564-4858-AB08-F68DB7B5DF4A}" destId="{63367DC5-3022-4F4B-8DA4-DB07B2858390}" srcOrd="0" destOrd="0" presId="urn:microsoft.com/office/officeart/2005/8/layout/orgChart1"/>
    <dgm:cxn modelId="{EE15C1CE-7CEB-49B2-93A3-C08CC1207A17}" type="presParOf" srcId="{096DCE78-9564-4858-AB08-F68DB7B5DF4A}" destId="{1155328B-62D2-4310-850B-5E954061DCE0}" srcOrd="1" destOrd="0" presId="urn:microsoft.com/office/officeart/2005/8/layout/orgChart1"/>
    <dgm:cxn modelId="{B0F922B2-A1D3-4680-9E38-109317BE7FC4}" type="presParOf" srcId="{139686C6-07AD-478F-9183-BBE55303E405}" destId="{FA24937C-A60A-4E61-8C79-FA1C7ACCECFE}" srcOrd="1" destOrd="0" presId="urn:microsoft.com/office/officeart/2005/8/layout/orgChart1"/>
    <dgm:cxn modelId="{CE6133C1-AE67-4166-B4DE-7278737A9533}" type="presParOf" srcId="{139686C6-07AD-478F-9183-BBE55303E405}" destId="{5FEA9937-E590-4DE1-B6A5-0B916DD31427}" srcOrd="2" destOrd="0" presId="urn:microsoft.com/office/officeart/2005/8/layout/orgChart1"/>
    <dgm:cxn modelId="{D5ED78F3-07A9-48DE-BB25-CEC7E81CC619}" type="presParOf" srcId="{990F05B7-3F2A-49E6-862A-C6611A0F611D}" destId="{7DD9D15D-B096-4998-A376-04AA50944A32}" srcOrd="2" destOrd="0" presId="urn:microsoft.com/office/officeart/2005/8/layout/orgChart1"/>
    <dgm:cxn modelId="{D4036AF6-1F10-434A-8281-60E179911ADA}" type="presParOf" srcId="{990F05B7-3F2A-49E6-862A-C6611A0F611D}" destId="{32513DB9-EFF6-43C3-A5E5-B364DEC5C678}" srcOrd="3" destOrd="0" presId="urn:microsoft.com/office/officeart/2005/8/layout/orgChart1"/>
    <dgm:cxn modelId="{A001357C-40B9-4334-9CBD-F3339FCFBFAF}" type="presParOf" srcId="{32513DB9-EFF6-43C3-A5E5-B364DEC5C678}" destId="{F56D24E5-5BAD-4537-BF28-516A0D532086}" srcOrd="0" destOrd="0" presId="urn:microsoft.com/office/officeart/2005/8/layout/orgChart1"/>
    <dgm:cxn modelId="{D337F5D1-F477-4E69-A5C0-94889DAD5606}" type="presParOf" srcId="{F56D24E5-5BAD-4537-BF28-516A0D532086}" destId="{31E69EA9-9793-4AA5-9963-F074AF5DAC32}" srcOrd="0" destOrd="0" presId="urn:microsoft.com/office/officeart/2005/8/layout/orgChart1"/>
    <dgm:cxn modelId="{9708416F-6DFE-4641-867C-41C71D5790AD}" type="presParOf" srcId="{F56D24E5-5BAD-4537-BF28-516A0D532086}" destId="{CA57268A-A26C-48BA-9B96-9462B67916CE}" srcOrd="1" destOrd="0" presId="urn:microsoft.com/office/officeart/2005/8/layout/orgChart1"/>
    <dgm:cxn modelId="{1568E0B4-FA93-4671-B072-A7E4744BA02F}" type="presParOf" srcId="{32513DB9-EFF6-43C3-A5E5-B364DEC5C678}" destId="{AF238CF2-8680-4693-99E6-1742DB9B5ED9}" srcOrd="1" destOrd="0" presId="urn:microsoft.com/office/officeart/2005/8/layout/orgChart1"/>
    <dgm:cxn modelId="{96F98CBB-BC2A-4B6F-8C07-18080DA31844}" type="presParOf" srcId="{32513DB9-EFF6-43C3-A5E5-B364DEC5C678}" destId="{4288B469-24C9-4301-8026-F16BE8352104}" srcOrd="2" destOrd="0" presId="urn:microsoft.com/office/officeart/2005/8/layout/orgChart1"/>
    <dgm:cxn modelId="{B1029519-8939-4BA4-A3A5-762DE8047985}" type="presParOf" srcId="{990F05B7-3F2A-49E6-862A-C6611A0F611D}" destId="{D709A3B7-9131-470D-9FB4-2242DB4E4495}" srcOrd="4" destOrd="0" presId="urn:microsoft.com/office/officeart/2005/8/layout/orgChart1"/>
    <dgm:cxn modelId="{1FEFDDA6-3841-4B51-B522-EB8D17A8B78F}" type="presParOf" srcId="{990F05B7-3F2A-49E6-862A-C6611A0F611D}" destId="{234DDCCC-0865-4E1E-ABA1-1574CA065675}" srcOrd="5" destOrd="0" presId="urn:microsoft.com/office/officeart/2005/8/layout/orgChart1"/>
    <dgm:cxn modelId="{1F2F9B00-2479-4356-8191-1447362A34B6}" type="presParOf" srcId="{234DDCCC-0865-4E1E-ABA1-1574CA065675}" destId="{999AB0D2-86A1-4C9E-B35C-E9B7E1C6FD88}" srcOrd="0" destOrd="0" presId="urn:microsoft.com/office/officeart/2005/8/layout/orgChart1"/>
    <dgm:cxn modelId="{B7076DAD-2647-49F5-85F1-809A2D9302D0}" type="presParOf" srcId="{999AB0D2-86A1-4C9E-B35C-E9B7E1C6FD88}" destId="{54972FF3-C0C2-42A1-B6A4-69F112119A8B}" srcOrd="0" destOrd="0" presId="urn:microsoft.com/office/officeart/2005/8/layout/orgChart1"/>
    <dgm:cxn modelId="{931B694F-DCEC-429C-8EF6-B2B3223064BC}" type="presParOf" srcId="{999AB0D2-86A1-4C9E-B35C-E9B7E1C6FD88}" destId="{79DDD6D1-AB79-4F42-84DE-F1DAFF006A3C}" srcOrd="1" destOrd="0" presId="urn:microsoft.com/office/officeart/2005/8/layout/orgChart1"/>
    <dgm:cxn modelId="{F76618E2-F19D-4F99-ADC5-D1E82E8401B3}" type="presParOf" srcId="{234DDCCC-0865-4E1E-ABA1-1574CA065675}" destId="{2F5D98A4-9F52-4C58-8E2A-FA5DAAE106FA}" srcOrd="1" destOrd="0" presId="urn:microsoft.com/office/officeart/2005/8/layout/orgChart1"/>
    <dgm:cxn modelId="{50231039-BF2D-42B2-96BE-AA6E3F824521}" type="presParOf" srcId="{234DDCCC-0865-4E1E-ABA1-1574CA065675}" destId="{7A54137E-CE53-45BF-BB8E-39914B50F903}" srcOrd="2" destOrd="0" presId="urn:microsoft.com/office/officeart/2005/8/layout/orgChart1"/>
    <dgm:cxn modelId="{0F2CBAE3-3C46-43C9-B69F-7420ECB2F06E}" type="presParOf" srcId="{990F05B7-3F2A-49E6-862A-C6611A0F611D}" destId="{813A4467-A240-4D03-B0E0-48FBC752C4B5}" srcOrd="6" destOrd="0" presId="urn:microsoft.com/office/officeart/2005/8/layout/orgChart1"/>
    <dgm:cxn modelId="{A7D563A0-D8DD-41BD-9E50-B0CA5591D89D}" type="presParOf" srcId="{990F05B7-3F2A-49E6-862A-C6611A0F611D}" destId="{C0EDBEEB-15EC-4BBB-8804-A0817F4931CA}" srcOrd="7" destOrd="0" presId="urn:microsoft.com/office/officeart/2005/8/layout/orgChart1"/>
    <dgm:cxn modelId="{45F56D3A-B138-4024-B936-976CC88CCC98}" type="presParOf" srcId="{C0EDBEEB-15EC-4BBB-8804-A0817F4931CA}" destId="{C0A87E68-396F-4586-AA7E-D5ECE93D5EB5}" srcOrd="0" destOrd="0" presId="urn:microsoft.com/office/officeart/2005/8/layout/orgChart1"/>
    <dgm:cxn modelId="{72C91488-D4F8-4381-9BF4-C064B2DAC586}" type="presParOf" srcId="{C0A87E68-396F-4586-AA7E-D5ECE93D5EB5}" destId="{21B55ACF-E467-4279-BAE8-27D1A1AA2F3C}" srcOrd="0" destOrd="0" presId="urn:microsoft.com/office/officeart/2005/8/layout/orgChart1"/>
    <dgm:cxn modelId="{01C5E6CC-00EE-4972-8986-DD27F39573F6}" type="presParOf" srcId="{C0A87E68-396F-4586-AA7E-D5ECE93D5EB5}" destId="{15D2459C-1068-4531-8C29-9D0B60BD3B39}" srcOrd="1" destOrd="0" presId="urn:microsoft.com/office/officeart/2005/8/layout/orgChart1"/>
    <dgm:cxn modelId="{322FDB1E-820A-44DB-A4D0-2797B9D5633C}" type="presParOf" srcId="{C0EDBEEB-15EC-4BBB-8804-A0817F4931CA}" destId="{32712E28-D033-4449-AFD3-7892529994D1}" srcOrd="1" destOrd="0" presId="urn:microsoft.com/office/officeart/2005/8/layout/orgChart1"/>
    <dgm:cxn modelId="{EE7102B5-7635-4E80-A74D-4B29190C0732}" type="presParOf" srcId="{C0EDBEEB-15EC-4BBB-8804-A0817F4931CA}" destId="{0D05DCB6-BAB1-4F1A-877E-220BD95E207A}" srcOrd="2" destOrd="0" presId="urn:microsoft.com/office/officeart/2005/8/layout/orgChart1"/>
    <dgm:cxn modelId="{465EC0A4-B095-4069-949E-CD8ECE6791B2}" type="presParOf" srcId="{990F05B7-3F2A-49E6-862A-C6611A0F611D}" destId="{56980277-8C24-4BB3-BFE1-526E36E72FEE}" srcOrd="8" destOrd="0" presId="urn:microsoft.com/office/officeart/2005/8/layout/orgChart1"/>
    <dgm:cxn modelId="{F8605BC6-F838-4DB7-A1CF-3B59EDB0998D}" type="presParOf" srcId="{990F05B7-3F2A-49E6-862A-C6611A0F611D}" destId="{F4719B0C-F3A5-4161-BADC-EF1C19D9A9EF}" srcOrd="9" destOrd="0" presId="urn:microsoft.com/office/officeart/2005/8/layout/orgChart1"/>
    <dgm:cxn modelId="{645C97C7-1FD1-4861-BA35-3F7550EA7445}" type="presParOf" srcId="{F4719B0C-F3A5-4161-BADC-EF1C19D9A9EF}" destId="{87A15CC5-19F7-4A73-9874-D0F7EA92448C}" srcOrd="0" destOrd="0" presId="urn:microsoft.com/office/officeart/2005/8/layout/orgChart1"/>
    <dgm:cxn modelId="{07FC0F93-2843-4155-9413-E3B4FFFF23C2}" type="presParOf" srcId="{87A15CC5-19F7-4A73-9874-D0F7EA92448C}" destId="{75AE7156-5430-4098-AF65-96E5D72E1882}" srcOrd="0" destOrd="0" presId="urn:microsoft.com/office/officeart/2005/8/layout/orgChart1"/>
    <dgm:cxn modelId="{6B5B625E-ECD7-483D-8ACE-03AC5E6E070B}" type="presParOf" srcId="{87A15CC5-19F7-4A73-9874-D0F7EA92448C}" destId="{D2A28A4F-36D2-4E64-BDD0-54E8762527FC}" srcOrd="1" destOrd="0" presId="urn:microsoft.com/office/officeart/2005/8/layout/orgChart1"/>
    <dgm:cxn modelId="{9442A5D3-CC55-4538-B1D6-02175FE2407D}" type="presParOf" srcId="{F4719B0C-F3A5-4161-BADC-EF1C19D9A9EF}" destId="{3DD82956-718F-405C-88FC-EB977DE219B8}" srcOrd="1" destOrd="0" presId="urn:microsoft.com/office/officeart/2005/8/layout/orgChart1"/>
    <dgm:cxn modelId="{D13F2836-95E4-4362-9746-91D21B13EF93}" type="presParOf" srcId="{F4719B0C-F3A5-4161-BADC-EF1C19D9A9EF}" destId="{F61FE368-27F2-44FF-A0F3-385E756A5171}" srcOrd="2" destOrd="0" presId="urn:microsoft.com/office/officeart/2005/8/layout/orgChart1"/>
    <dgm:cxn modelId="{E3C70A26-7686-4046-8E0D-EE23C20AE8ED}" type="presParOf" srcId="{D6286895-8C0D-483B-A6D5-5F5F7C3CC310}" destId="{460E0884-B03C-4F8D-8AB9-0467E7F52C55}" srcOrd="2" destOrd="0" presId="urn:microsoft.com/office/officeart/2005/8/layout/orgChar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C0FAC97-5176-4652-8429-3A5EA21A8284}" type="doc">
      <dgm:prSet loTypeId="urn:microsoft.com/office/officeart/2005/8/layout/chevron1" loCatId="process" qsTypeId="urn:microsoft.com/office/officeart/2005/8/quickstyle/simple1" qsCatId="simple" csTypeId="urn:microsoft.com/office/officeart/2005/8/colors/colorful4" csCatId="colorful" phldr="1"/>
      <dgm:spPr/>
    </dgm:pt>
    <dgm:pt modelId="{04845D06-A54D-4EDF-B423-D2878C24D5B7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Семья</a:t>
          </a:r>
          <a:endParaRPr lang="ru-RU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D12742-188C-4835-BE3E-8173241ED58E}" type="parTrans" cxnId="{04D25AA4-D769-474D-99A3-30CF1DE839EF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1AA9DDCA-71AE-4BF6-BD79-4DAFFE9382B1}" type="sibTrans" cxnId="{04D25AA4-D769-474D-99A3-30CF1DE839EF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B0AC0DA7-707F-4828-804A-144E2428E373}">
      <dgm:prSet phldrT="[Текст]" custT="1"/>
      <dgm:spPr/>
      <dgm:t>
        <a:bodyPr/>
        <a:lstStyle/>
        <a:p>
          <a:r>
            <a:rPr lang="ru-RU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Детский сад</a:t>
          </a:r>
          <a:endParaRPr lang="ru-RU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A1E7D8-43D1-4021-8760-4C47BAAB0BED}" type="parTrans" cxnId="{7DB657F8-00FA-42F6-9360-CC920166424D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2EE890C3-F65A-45FE-B688-41A4F69A4C22}" type="sibTrans" cxnId="{7DB657F8-00FA-42F6-9360-CC920166424D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F50C2B71-A259-496B-B2CE-16CB5C25C7E2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Родной город </a:t>
          </a:r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Лениногорск</a:t>
          </a:r>
        </a:p>
      </dgm:t>
    </dgm:pt>
    <dgm:pt modelId="{BDA9229A-35A9-4ACC-A2CF-2E8053801068}" type="parTrans" cxnId="{546A0BE6-96C5-470A-B0B2-A6D78718D667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33D35A2A-B01D-42BA-839B-7AF287A6F000}" type="sibTrans" cxnId="{546A0BE6-96C5-470A-B0B2-A6D78718D667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3DE58AC5-3419-451F-8E39-57E1F1EA66B8}">
      <dgm:prSet custT="1"/>
      <dgm:spPr/>
      <dgm:t>
        <a:bodyPr/>
        <a:lstStyle/>
        <a:p>
          <a:r>
            <a:rPr lang="ru-RU" sz="20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Мой Татарстан</a:t>
          </a:r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86D7FF-022C-429D-88B8-907704F00266}" type="parTrans" cxnId="{171F9674-784A-44FD-BD4E-96ECF6C43E70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C33B8984-B4AE-4EB9-8C3D-E3E6718EDDE0}" type="sibTrans" cxnId="{171F9674-784A-44FD-BD4E-96ECF6C43E70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4C429808-6E0C-4193-B4F4-DD70AF5AAB45}">
      <dgm:prSet custT="1"/>
      <dgm:spPr/>
      <dgm:t>
        <a:bodyPr/>
        <a:lstStyle/>
        <a:p>
          <a:r>
            <a:rPr lang="ru-RU" sz="24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Любимая Россия</a:t>
          </a:r>
          <a:endParaRPr lang="ru-RU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048F1A-550A-4BFA-85C1-C230D88ECBBD}" type="parTrans" cxnId="{BB79A7C5-D667-4140-B21F-9E8266F197C0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BDE0EBFC-277B-407A-B799-606CB7919449}" type="sibTrans" cxnId="{BB79A7C5-D667-4140-B21F-9E8266F197C0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06DD54FC-6B71-4A6A-85CD-CBA84B069519}" type="pres">
      <dgm:prSet presAssocID="{0C0FAC97-5176-4652-8429-3A5EA21A8284}" presName="Name0" presStyleCnt="0">
        <dgm:presLayoutVars>
          <dgm:dir/>
          <dgm:animLvl val="lvl"/>
          <dgm:resizeHandles val="exact"/>
        </dgm:presLayoutVars>
      </dgm:prSet>
      <dgm:spPr/>
    </dgm:pt>
    <dgm:pt modelId="{61E26DCD-BF0E-4B77-AB9E-E6B37618694E}" type="pres">
      <dgm:prSet presAssocID="{04845D06-A54D-4EDF-B423-D2878C24D5B7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2C1439-4613-4A49-928D-1A9F97026B7B}" type="pres">
      <dgm:prSet presAssocID="{1AA9DDCA-71AE-4BF6-BD79-4DAFFE9382B1}" presName="parTxOnlySpace" presStyleCnt="0"/>
      <dgm:spPr/>
    </dgm:pt>
    <dgm:pt modelId="{93F8282B-9801-4E22-9DDF-D666CEB4E476}" type="pres">
      <dgm:prSet presAssocID="{B0AC0DA7-707F-4828-804A-144E2428E373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358D6B-3651-40B4-8EDE-9FC0EF971762}" type="pres">
      <dgm:prSet presAssocID="{2EE890C3-F65A-45FE-B688-41A4F69A4C22}" presName="parTxOnlySpace" presStyleCnt="0"/>
      <dgm:spPr/>
    </dgm:pt>
    <dgm:pt modelId="{0D22CF84-AD09-4C4E-BFAC-D39DD050E822}" type="pres">
      <dgm:prSet presAssocID="{F50C2B71-A259-496B-B2CE-16CB5C25C7E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421D27-FF22-4427-8C8B-D6AD80DA2F32}" type="pres">
      <dgm:prSet presAssocID="{33D35A2A-B01D-42BA-839B-7AF287A6F000}" presName="parTxOnlySpace" presStyleCnt="0"/>
      <dgm:spPr/>
    </dgm:pt>
    <dgm:pt modelId="{A97E3E64-7022-4319-8290-2D610196304C}" type="pres">
      <dgm:prSet presAssocID="{3DE58AC5-3419-451F-8E39-57E1F1EA66B8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2B0ADA-17C7-4F1D-883B-6F9934CF8874}" type="pres">
      <dgm:prSet presAssocID="{C33B8984-B4AE-4EB9-8C3D-E3E6718EDDE0}" presName="parTxOnlySpace" presStyleCnt="0"/>
      <dgm:spPr/>
    </dgm:pt>
    <dgm:pt modelId="{5D481499-E624-44D7-A81C-2328EC7236D0}" type="pres">
      <dgm:prSet presAssocID="{4C429808-6E0C-4193-B4F4-DD70AF5AAB45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4D03C8-32A6-4CD6-9631-0B96E17E66CC}" type="presOf" srcId="{B0AC0DA7-707F-4828-804A-144E2428E373}" destId="{93F8282B-9801-4E22-9DDF-D666CEB4E476}" srcOrd="0" destOrd="0" presId="urn:microsoft.com/office/officeart/2005/8/layout/chevron1"/>
    <dgm:cxn modelId="{4E689BB1-4F8D-4F86-9A64-6EA882767BF2}" type="presOf" srcId="{4C429808-6E0C-4193-B4F4-DD70AF5AAB45}" destId="{5D481499-E624-44D7-A81C-2328EC7236D0}" srcOrd="0" destOrd="0" presId="urn:microsoft.com/office/officeart/2005/8/layout/chevron1"/>
    <dgm:cxn modelId="{546A0BE6-96C5-470A-B0B2-A6D78718D667}" srcId="{0C0FAC97-5176-4652-8429-3A5EA21A8284}" destId="{F50C2B71-A259-496B-B2CE-16CB5C25C7E2}" srcOrd="2" destOrd="0" parTransId="{BDA9229A-35A9-4ACC-A2CF-2E8053801068}" sibTransId="{33D35A2A-B01D-42BA-839B-7AF287A6F000}"/>
    <dgm:cxn modelId="{BB79A7C5-D667-4140-B21F-9E8266F197C0}" srcId="{0C0FAC97-5176-4652-8429-3A5EA21A8284}" destId="{4C429808-6E0C-4193-B4F4-DD70AF5AAB45}" srcOrd="4" destOrd="0" parTransId="{1C048F1A-550A-4BFA-85C1-C230D88ECBBD}" sibTransId="{BDE0EBFC-277B-407A-B799-606CB7919449}"/>
    <dgm:cxn modelId="{22DFBE74-6719-466E-8368-8A44E8C766F1}" type="presOf" srcId="{F50C2B71-A259-496B-B2CE-16CB5C25C7E2}" destId="{0D22CF84-AD09-4C4E-BFAC-D39DD050E822}" srcOrd="0" destOrd="0" presId="urn:microsoft.com/office/officeart/2005/8/layout/chevron1"/>
    <dgm:cxn modelId="{171F9674-784A-44FD-BD4E-96ECF6C43E70}" srcId="{0C0FAC97-5176-4652-8429-3A5EA21A8284}" destId="{3DE58AC5-3419-451F-8E39-57E1F1EA66B8}" srcOrd="3" destOrd="0" parTransId="{B786D7FF-022C-429D-88B8-907704F00266}" sibTransId="{C33B8984-B4AE-4EB9-8C3D-E3E6718EDDE0}"/>
    <dgm:cxn modelId="{7DB657F8-00FA-42F6-9360-CC920166424D}" srcId="{0C0FAC97-5176-4652-8429-3A5EA21A8284}" destId="{B0AC0DA7-707F-4828-804A-144E2428E373}" srcOrd="1" destOrd="0" parTransId="{F7A1E7D8-43D1-4021-8760-4C47BAAB0BED}" sibTransId="{2EE890C3-F65A-45FE-B688-41A4F69A4C22}"/>
    <dgm:cxn modelId="{04D25AA4-D769-474D-99A3-30CF1DE839EF}" srcId="{0C0FAC97-5176-4652-8429-3A5EA21A8284}" destId="{04845D06-A54D-4EDF-B423-D2878C24D5B7}" srcOrd="0" destOrd="0" parTransId="{1AD12742-188C-4835-BE3E-8173241ED58E}" sibTransId="{1AA9DDCA-71AE-4BF6-BD79-4DAFFE9382B1}"/>
    <dgm:cxn modelId="{744C2BAE-520B-4D85-BD43-A5D7563D5A67}" type="presOf" srcId="{04845D06-A54D-4EDF-B423-D2878C24D5B7}" destId="{61E26DCD-BF0E-4B77-AB9E-E6B37618694E}" srcOrd="0" destOrd="0" presId="urn:microsoft.com/office/officeart/2005/8/layout/chevron1"/>
    <dgm:cxn modelId="{F903F703-68E6-4238-BC46-9EFFDF32B953}" type="presOf" srcId="{3DE58AC5-3419-451F-8E39-57E1F1EA66B8}" destId="{A97E3E64-7022-4319-8290-2D610196304C}" srcOrd="0" destOrd="0" presId="urn:microsoft.com/office/officeart/2005/8/layout/chevron1"/>
    <dgm:cxn modelId="{0C38109A-7CE6-4586-B4E6-279D6B433AFA}" type="presOf" srcId="{0C0FAC97-5176-4652-8429-3A5EA21A8284}" destId="{06DD54FC-6B71-4A6A-85CD-CBA84B069519}" srcOrd="0" destOrd="0" presId="urn:microsoft.com/office/officeart/2005/8/layout/chevron1"/>
    <dgm:cxn modelId="{E31CCC8D-F9AF-49E4-9C63-0B59CC4C6BAD}" type="presParOf" srcId="{06DD54FC-6B71-4A6A-85CD-CBA84B069519}" destId="{61E26DCD-BF0E-4B77-AB9E-E6B37618694E}" srcOrd="0" destOrd="0" presId="urn:microsoft.com/office/officeart/2005/8/layout/chevron1"/>
    <dgm:cxn modelId="{D3157F78-71F7-4A83-909F-0CC7B593A283}" type="presParOf" srcId="{06DD54FC-6B71-4A6A-85CD-CBA84B069519}" destId="{DC2C1439-4613-4A49-928D-1A9F97026B7B}" srcOrd="1" destOrd="0" presId="urn:microsoft.com/office/officeart/2005/8/layout/chevron1"/>
    <dgm:cxn modelId="{D9A1C194-F84F-4573-A6A4-571B9DBC4829}" type="presParOf" srcId="{06DD54FC-6B71-4A6A-85CD-CBA84B069519}" destId="{93F8282B-9801-4E22-9DDF-D666CEB4E476}" srcOrd="2" destOrd="0" presId="urn:microsoft.com/office/officeart/2005/8/layout/chevron1"/>
    <dgm:cxn modelId="{A1628D72-C4C7-4B9D-AD4E-546F069B4AC3}" type="presParOf" srcId="{06DD54FC-6B71-4A6A-85CD-CBA84B069519}" destId="{46358D6B-3651-40B4-8EDE-9FC0EF971762}" srcOrd="3" destOrd="0" presId="urn:microsoft.com/office/officeart/2005/8/layout/chevron1"/>
    <dgm:cxn modelId="{8C210FB0-8F96-4C25-A741-8507C2616C37}" type="presParOf" srcId="{06DD54FC-6B71-4A6A-85CD-CBA84B069519}" destId="{0D22CF84-AD09-4C4E-BFAC-D39DD050E822}" srcOrd="4" destOrd="0" presId="urn:microsoft.com/office/officeart/2005/8/layout/chevron1"/>
    <dgm:cxn modelId="{0491F81C-C156-4D4C-ADAF-E808900B8284}" type="presParOf" srcId="{06DD54FC-6B71-4A6A-85CD-CBA84B069519}" destId="{79421D27-FF22-4427-8C8B-D6AD80DA2F32}" srcOrd="5" destOrd="0" presId="urn:microsoft.com/office/officeart/2005/8/layout/chevron1"/>
    <dgm:cxn modelId="{C1ED6D38-9A63-43DA-9A77-9DE8C97BCE3B}" type="presParOf" srcId="{06DD54FC-6B71-4A6A-85CD-CBA84B069519}" destId="{A97E3E64-7022-4319-8290-2D610196304C}" srcOrd="6" destOrd="0" presId="urn:microsoft.com/office/officeart/2005/8/layout/chevron1"/>
    <dgm:cxn modelId="{437830BD-7860-431A-B71C-6F40E3FBA69D}" type="presParOf" srcId="{06DD54FC-6B71-4A6A-85CD-CBA84B069519}" destId="{632B0ADA-17C7-4F1D-883B-6F9934CF8874}" srcOrd="7" destOrd="0" presId="urn:microsoft.com/office/officeart/2005/8/layout/chevron1"/>
    <dgm:cxn modelId="{2962DB64-A87C-4C4B-A8ED-2A6C45C0DE39}" type="presParOf" srcId="{06DD54FC-6B71-4A6A-85CD-CBA84B069519}" destId="{5D481499-E624-44D7-A81C-2328EC7236D0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A020F1-8DE0-4A89-99D0-786CCF5995E4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64A47A-4695-4A18-94F9-F742E89C4B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679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4A47A-4695-4A18-94F9-F742E89C4B2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02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4A47A-4695-4A18-94F9-F742E89C4B2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365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C564-9737-4387-8D69-7A99D36E3664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92A9E-BBDD-486F-8988-23D822729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C564-9737-4387-8D69-7A99D36E3664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92A9E-BBDD-486F-8988-23D822729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972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C564-9737-4387-8D69-7A99D36E3664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92A9E-BBDD-486F-8988-23D822729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318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C564-9737-4387-8D69-7A99D36E3664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92A9E-BBDD-486F-8988-23D822729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616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C564-9737-4387-8D69-7A99D36E3664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92A9E-BBDD-486F-8988-23D822729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867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C564-9737-4387-8D69-7A99D36E3664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92A9E-BBDD-486F-8988-23D822729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752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C564-9737-4387-8D69-7A99D36E3664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92A9E-BBDD-486F-8988-23D822729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699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C564-9737-4387-8D69-7A99D36E3664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92A9E-BBDD-486F-8988-23D822729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821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C564-9737-4387-8D69-7A99D36E3664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92A9E-BBDD-486F-8988-23D822729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139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C564-9737-4387-8D69-7A99D36E3664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92A9E-BBDD-486F-8988-23D822729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470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C564-9737-4387-8D69-7A99D36E3664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92A9E-BBDD-486F-8988-23D822729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791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CC564-9737-4387-8D69-7A99D36E3664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92A9E-BBDD-486F-8988-23D8227297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371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jp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microsoft.com/office/2007/relationships/hdphoto" Target="../media/hdphoto11.wdp"/><Relationship Id="rId3" Type="http://schemas.openxmlformats.org/officeDocument/2006/relationships/image" Target="../media/image50.jpg"/><Relationship Id="rId7" Type="http://schemas.openxmlformats.org/officeDocument/2006/relationships/image" Target="../media/image54.jpeg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11" Type="http://schemas.microsoft.com/office/2007/relationships/hdphoto" Target="../media/hdphoto10.wdp"/><Relationship Id="rId5" Type="http://schemas.openxmlformats.org/officeDocument/2006/relationships/image" Target="../media/image52.jpeg"/><Relationship Id="rId10" Type="http://schemas.openxmlformats.org/officeDocument/2006/relationships/image" Target="../media/image56.png"/><Relationship Id="rId4" Type="http://schemas.openxmlformats.org/officeDocument/2006/relationships/image" Target="../media/image51.jpeg"/><Relationship Id="rId9" Type="http://schemas.microsoft.com/office/2007/relationships/hdphoto" Target="../media/hdphoto9.wdp"/><Relationship Id="rId14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60.jpeg"/><Relationship Id="rId7" Type="http://schemas.microsoft.com/office/2007/relationships/hdphoto" Target="../media/hdphoto12.wdp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7.jpeg"/><Relationship Id="rId5" Type="http://schemas.openxmlformats.org/officeDocument/2006/relationships/image" Target="../media/image62.jpeg"/><Relationship Id="rId10" Type="http://schemas.openxmlformats.org/officeDocument/2006/relationships/image" Target="../media/image66.jpeg"/><Relationship Id="rId4" Type="http://schemas.openxmlformats.org/officeDocument/2006/relationships/image" Target="../media/image61.jpeg"/><Relationship Id="rId9" Type="http://schemas.openxmlformats.org/officeDocument/2006/relationships/image" Target="../media/image6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13" Type="http://schemas.microsoft.com/office/2007/relationships/hdphoto" Target="../media/hdphoto2.wdp"/><Relationship Id="rId3" Type="http://schemas.openxmlformats.org/officeDocument/2006/relationships/image" Target="../media/image4.jp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8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4.png"/><Relationship Id="rId12" Type="http://schemas.openxmlformats.org/officeDocument/2006/relationships/image" Target="../media/image17.png"/><Relationship Id="rId17" Type="http://schemas.microsoft.com/office/2007/relationships/hdphoto" Target="../media/hdphoto6.wdp"/><Relationship Id="rId2" Type="http://schemas.openxmlformats.org/officeDocument/2006/relationships/diagramData" Target="../diagrams/data2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hdphoto" Target="../media/hdphoto4.wdp"/><Relationship Id="rId5" Type="http://schemas.openxmlformats.org/officeDocument/2006/relationships/diagramColors" Target="../diagrams/colors2.xml"/><Relationship Id="rId15" Type="http://schemas.openxmlformats.org/officeDocument/2006/relationships/image" Target="../media/image19.png"/><Relationship Id="rId10" Type="http://schemas.openxmlformats.org/officeDocument/2006/relationships/image" Target="../media/image16.png"/><Relationship Id="rId4" Type="http://schemas.openxmlformats.org/officeDocument/2006/relationships/diagramQuickStyle" Target="../diagrams/quickStyle2.xml"/><Relationship Id="rId9" Type="http://schemas.microsoft.com/office/2007/relationships/hdphoto" Target="../media/hdphoto3.wdp"/><Relationship Id="rId1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g"/><Relationship Id="rId4" Type="http://schemas.openxmlformats.org/officeDocument/2006/relationships/image" Target="../media/image25.jpg"/><Relationship Id="rId9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7" Type="http://schemas.openxmlformats.org/officeDocument/2006/relationships/image" Target="../media/image35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g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84812"/>
            <a:ext cx="9144000" cy="972655"/>
          </a:xfrm>
        </p:spPr>
        <p:txBody>
          <a:bodyPr anchor="ctr">
            <a:noAutofit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комбинированного вида № 18 г.Лениногорска" муниципального образования «Лениногорский муниципальный район» 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273216"/>
            <a:ext cx="9144000" cy="3113590"/>
          </a:xfrm>
        </p:spPr>
        <p:txBody>
          <a:bodyPr>
            <a:normAutofit/>
          </a:bodyPr>
          <a:lstStyle/>
          <a:p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опыта </a:t>
            </a:r>
            <a:r>
              <a:rPr 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на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тему:</a:t>
            </a:r>
          </a:p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любви к Родине как необходимое условие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гражданско-патриотического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 раннего возраста»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08872" y="4964461"/>
            <a:ext cx="958361" cy="1301262"/>
          </a:xfrm>
          <a:prstGeom prst="rect">
            <a:avLst/>
          </a:prstGeom>
          <a:solidFill>
            <a:srgbClr val="010101"/>
          </a:solidFill>
          <a:ln>
            <a:solidFill>
              <a:srgbClr val="010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51490" y1="9417" x2="51490" y2="9417"/>
                        <a14:foregroundMark x1="63207" y1="3750" x2="63207" y2="3750"/>
                        <a14:foregroundMark x1="63823" y1="27167" x2="63823" y2="27167"/>
                        <a14:foregroundMark x1="51079" y1="17250" x2="51079" y2="17250"/>
                        <a14:foregroundMark x1="47996" y1="30417" x2="47996" y2="30417"/>
                        <a14:foregroundMark x1="49846" y1="37167" x2="49846" y2="37167"/>
                        <a14:foregroundMark x1="41110" y1="46250" x2="41110" y2="46250"/>
                        <a14:foregroundMark x1="57143" y1="49250" x2="57143" y2="49250"/>
                        <a14:foregroundMark x1="42343" y1="56500" x2="42343" y2="56500"/>
                        <a14:foregroundMark x1="42343" y1="58250" x2="42343" y2="58250"/>
                        <a14:foregroundMark x1="30113" y1="36583" x2="30113" y2="36583"/>
                        <a14:foregroundMark x1="33813" y1="6250" x2="33813" y2="6250"/>
                        <a14:foregroundMark x1="85920" y1="4583" x2="85920" y2="4583"/>
                        <a14:foregroundMark x1="28263" y1="2333" x2="6989" y2="20083"/>
                        <a14:foregroundMark x1="72559" y1="3417" x2="81912" y2="22417"/>
                        <a14:foregroundMark x1="82117" y1="22417" x2="58993" y2="30250"/>
                        <a14:foregroundMark x1="13052" y1="28333" x2="87770" y2="34250"/>
                        <a14:foregroundMark x1="20144" y1="16000" x2="81501" y2="3417"/>
                        <a14:foregroundMark x1="96300" y1="8917" x2="87770" y2="27667"/>
                        <a14:foregroundMark x1="50874" y1="61083" x2="58376" y2="25500"/>
                        <a14:foregroundMark x1="17780" y1="27667" x2="25694" y2="11833"/>
                        <a14:foregroundMark x1="1747" y1="1000" x2="19938" y2="5250"/>
                        <a14:foregroundMark x1="21788" y1="4250" x2="60021" y2="1833"/>
                        <a14:foregroundMark x1="77595" y1="2000" x2="88592" y2="11833"/>
                        <a14:foregroundMark x1="70504" y1="2667" x2="67729" y2="15667"/>
                        <a14:foregroundMark x1="73792" y1="11667" x2="71531" y2="19583"/>
                        <a14:foregroundMark x1="63412" y1="14167" x2="61973" y2="25333"/>
                        <a14:foregroundMark x1="88386" y1="1667" x2="91264" y2="3917"/>
                        <a14:foregroundMark x1="77287" y1="8750" x2="86331" y2="21083"/>
                        <a14:foregroundMark x1="88181" y1="20250" x2="93114" y2="27667"/>
                        <a14:foregroundMark x1="96917" y1="27167" x2="93320" y2="33583"/>
                        <a14:foregroundMark x1="92086" y1="33583" x2="64029" y2="48083"/>
                        <a14:foregroundMark x1="69476" y1="43917" x2="61768" y2="42167"/>
                        <a14:foregroundMark x1="61768" y1="42167" x2="52826" y2="40000"/>
                        <a14:foregroundMark x1="57143" y1="40167" x2="925" y2="32583"/>
                        <a14:foregroundMark x1="14697" y1="35083" x2="4317" y2="31917"/>
                        <a14:foregroundMark x1="9250" y1="34250" x2="7400" y2="2667"/>
                        <a14:foregroundMark x1="1131" y1="31417" x2="4111" y2="2167"/>
                        <a14:foregroundMark x1="12641" y1="35250" x2="67112" y2="47583"/>
                        <a14:foregroundMark x1="67112" y1="47417" x2="39054" y2="55833"/>
                        <a14:foregroundMark x1="39054" y1="55333" x2="21994" y2="37500"/>
                        <a14:foregroundMark x1="40082" y1="53667" x2="49024" y2="77333"/>
                        <a14:foregroundMark x1="49435" y1="76583" x2="64851" y2="46417"/>
                        <a14:foregroundMark x1="34841" y1="2167" x2="32580" y2="25000"/>
                        <a14:foregroundMark x1="41521" y1="16000" x2="36793" y2="25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076" y="4502555"/>
            <a:ext cx="1834795" cy="22628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623139" y="5942558"/>
            <a:ext cx="337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Хакимова Е.А.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89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768" y="237109"/>
            <a:ext cx="10515600" cy="503555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Следующий этап - ознакомление детей с историей нашего города </a:t>
            </a:r>
            <a:endParaRPr lang="ru-RU" sz="2400" b="1" i="1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920" y="832534"/>
            <a:ext cx="5379720" cy="39694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75" y="832534"/>
            <a:ext cx="2865786" cy="18579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640" y="832534"/>
            <a:ext cx="3334440" cy="36571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640" y="4659961"/>
            <a:ext cx="3334440" cy="20756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75" y="2923989"/>
            <a:ext cx="2865786" cy="1877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75" y="5035423"/>
            <a:ext cx="2857061" cy="17002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44" y="4973622"/>
            <a:ext cx="2825496" cy="17620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036" y="4973622"/>
            <a:ext cx="1151652" cy="17620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688" y="4956872"/>
            <a:ext cx="990456" cy="17787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7242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6697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45" y="195770"/>
            <a:ext cx="2650760" cy="35343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8AA8D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536" y="195769"/>
            <a:ext cx="2690002" cy="35343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E92F8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06" y="193416"/>
            <a:ext cx="2826702" cy="3536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D1A3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104" y="3906972"/>
            <a:ext cx="3666258" cy="27514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9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463" y="3906971"/>
            <a:ext cx="3668551" cy="27514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2279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к природе – одно из проявлений патриотизма </a:t>
            </a:r>
            <a:endParaRPr lang="ru-RU" sz="3200" b="1" i="1" dirty="0"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32" y="3666744"/>
            <a:ext cx="2283552" cy="3044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72" y="1051560"/>
            <a:ext cx="2283552" cy="3044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436" y="1051560"/>
            <a:ext cx="2161908" cy="3044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596" y="3666744"/>
            <a:ext cx="2299068" cy="3065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916" y="1051560"/>
            <a:ext cx="2031237" cy="3044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504" b="89975" l="3370" r="97935">
                        <a14:backgroundMark x1="39783" y1="20134" x2="39783" y2="20134"/>
                        <a14:backgroundMark x1="44674" y1="19465" x2="44674" y2="19465"/>
                        <a14:backgroundMark x1="67717" y1="11696" x2="67717" y2="11696"/>
                        <a14:backgroundMark x1="72391" y1="70008" x2="72391" y2="700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209" y="914400"/>
            <a:ext cx="2524081" cy="32840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109" r="100000">
                        <a14:backgroundMark x1="49783" y1="1977" x2="49783" y2="1977"/>
                        <a14:backgroundMark x1="49783" y1="1977" x2="66413" y2="1977"/>
                        <a14:backgroundMark x1="38587" y1="814" x2="39783" y2="814"/>
                        <a14:backgroundMark x1="46196" y1="814" x2="46957" y2="1860"/>
                        <a14:backgroundMark x1="65870" y1="3605" x2="66522" y2="7907"/>
                        <a14:backgroundMark x1="72935" y1="3953" x2="74674" y2="930"/>
                        <a14:backgroundMark x1="67609" y1="7907" x2="64674" y2="8721"/>
                        <a14:backgroundMark x1="74891" y1="17442" x2="74565" y2="19419"/>
                        <a14:backgroundMark x1="80543" y1="27442" x2="82065" y2="29070"/>
                        <a14:backgroundMark x1="82609" y1="32907" x2="82065" y2="34767"/>
                        <a14:backgroundMark x1="80543" y1="37791" x2="79783" y2="39302"/>
                        <a14:backgroundMark x1="69891" y1="38953" x2="70000" y2="41163"/>
                        <a14:backgroundMark x1="59565" y1="59419" x2="58152" y2="61628"/>
                        <a14:backgroundMark x1="60870" y1="64419" x2="59783" y2="64767"/>
                        <a14:backgroundMark x1="53043" y1="64767" x2="52935" y2="62791"/>
                        <a14:backgroundMark x1="49674" y1="64419" x2="49674" y2="61744"/>
                        <a14:backgroundMark x1="41848" y1="36047" x2="40652" y2="34419"/>
                        <a14:backgroundMark x1="43478" y1="34651" x2="42935" y2="338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20" y="4413072"/>
            <a:ext cx="2322046" cy="21706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093" b="96760" l="10000" r="90000">
                        <a14:backgroundMark x1="33556" y1="41826" x2="33556" y2="418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8592" y="4365911"/>
            <a:ext cx="2981883" cy="224966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528" y="4013774"/>
            <a:ext cx="2473864" cy="283486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504" b="89975" l="3370" r="97935">
                        <a14:backgroundMark x1="39783" y1="20134" x2="39783" y2="20134"/>
                        <a14:backgroundMark x1="44674" y1="19465" x2="44674" y2="19465"/>
                        <a14:backgroundMark x1="67717" y1="11696" x2="67717" y2="11696"/>
                        <a14:backgroundMark x1="72391" y1="70008" x2="72391" y2="700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02309" y="914399"/>
            <a:ext cx="2524081" cy="328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2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1495"/>
            <a:ext cx="11094720" cy="9572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i="1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республиканской и государственной символикой, народными блюдами, фольклором, костюмами и т.д.</a:t>
            </a:r>
            <a:endParaRPr lang="ru-RU" b="1" i="1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156" y="4113994"/>
            <a:ext cx="1885292" cy="24538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B4B73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336" y="1166430"/>
            <a:ext cx="2870456" cy="26466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88332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64"/>
          <a:stretch/>
        </p:blipFill>
        <p:spPr>
          <a:xfrm flipH="1">
            <a:off x="7408298" y="4113992"/>
            <a:ext cx="1804494" cy="24538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78B4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1282" y="1481267"/>
            <a:ext cx="2239194" cy="1679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BB9F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21" r="25438"/>
          <a:stretch/>
        </p:blipFill>
        <p:spPr>
          <a:xfrm rot="5400000" flipH="1">
            <a:off x="9797216" y="948006"/>
            <a:ext cx="1688136" cy="21249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B6466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77"/>
          <a:stretch/>
        </p:blipFill>
        <p:spPr>
          <a:xfrm>
            <a:off x="324774" y="4113994"/>
            <a:ext cx="2172220" cy="24538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39538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" t="5972" r="3539" b="1990"/>
          <a:stretch/>
        </p:blipFill>
        <p:spPr>
          <a:xfrm>
            <a:off x="5072610" y="4113993"/>
            <a:ext cx="1953151" cy="24538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B060A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096" y="1201368"/>
            <a:ext cx="3482240" cy="26116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792" y="3689199"/>
            <a:ext cx="2408877" cy="28786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E782A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5554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6073" y="269163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8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8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82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4888" y="179930"/>
            <a:ext cx="10515600" cy="1347927"/>
          </a:xfrm>
        </p:spPr>
        <p:txBody>
          <a:bodyPr>
            <a:noAutofit/>
          </a:bodyPr>
          <a:lstStyle/>
          <a:p>
            <a:pPr algn="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 А. Добролюбов:</a:t>
            </a:r>
            <a:b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«Разумное воспитание требует, чтобы уже в самом раннем возрасте, еще прежде, чем дети станут хорошо сознавать себя, внушалось им стремление ко всему доброму, истинному. Ранние привычки будут служить основанием, на котором зиждется (строится) жизненное знание нравственности и благородства»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2" t="17467" r="32696" b="46000"/>
          <a:stretch/>
        </p:blipFill>
        <p:spPr>
          <a:xfrm>
            <a:off x="7324344" y="1921050"/>
            <a:ext cx="1088136" cy="11878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8" t="21200" r="42652" b="49867"/>
          <a:stretch/>
        </p:blipFill>
        <p:spPr>
          <a:xfrm>
            <a:off x="8869680" y="1921050"/>
            <a:ext cx="1078992" cy="11878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37" t="18934" r="36252" b="50933"/>
          <a:stretch/>
        </p:blipFill>
        <p:spPr>
          <a:xfrm>
            <a:off x="5793532" y="1892674"/>
            <a:ext cx="1073612" cy="12162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7" t="17867" r="33052" b="46933"/>
          <a:stretch/>
        </p:blipFill>
        <p:spPr>
          <a:xfrm>
            <a:off x="5861305" y="3749040"/>
            <a:ext cx="1076302" cy="10937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65" t="9412" r="29035" b="51254"/>
          <a:stretch/>
        </p:blipFill>
        <p:spPr>
          <a:xfrm>
            <a:off x="7408144" y="3688378"/>
            <a:ext cx="1004336" cy="11543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82" t="18026" r="33196" b="47574"/>
          <a:stretch/>
        </p:blipFill>
        <p:spPr>
          <a:xfrm>
            <a:off x="8906256" y="3701690"/>
            <a:ext cx="1014984" cy="11884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33" t="35733" r="42967" b="44534"/>
          <a:stretch/>
        </p:blipFill>
        <p:spPr>
          <a:xfrm>
            <a:off x="4329418" y="1956796"/>
            <a:ext cx="1056398" cy="11521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3" t="37066" r="55067" b="44400"/>
          <a:stretch/>
        </p:blipFill>
        <p:spPr>
          <a:xfrm>
            <a:off x="6675120" y="5248593"/>
            <a:ext cx="1033272" cy="10424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59" t="13066" r="25941" b="49334"/>
          <a:stretch/>
        </p:blipFill>
        <p:spPr>
          <a:xfrm>
            <a:off x="2496854" y="1938394"/>
            <a:ext cx="1294142" cy="142693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3" t="14266" r="26652" b="44134"/>
          <a:stretch/>
        </p:blipFill>
        <p:spPr>
          <a:xfrm>
            <a:off x="8247888" y="5193631"/>
            <a:ext cx="1066084" cy="109744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3"/>
          <a:stretch/>
        </p:blipFill>
        <p:spPr>
          <a:xfrm>
            <a:off x="2054333" y="3754638"/>
            <a:ext cx="2011679" cy="235355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9833" l="0" r="100000">
                        <a14:foregroundMark x1="6310" y1="10500" x2="4405" y2="26167"/>
                        <a14:foregroundMark x1="19405" y1="3167" x2="2976" y2="3000"/>
                        <a14:foregroundMark x1="1429" y1="47500" x2="1548" y2="95167"/>
                        <a14:foregroundMark x1="1548" y1="95333" x2="96548" y2="96667"/>
                        <a14:foregroundMark x1="30595" y1="71833" x2="30595" y2="76833"/>
                        <a14:foregroundMark x1="2500" y1="11833" x2="2024" y2="167"/>
                        <a14:foregroundMark x1="30476" y1="1833" x2="98452" y2="2167"/>
                        <a14:foregroundMark x1="99048" y1="43833" x2="97024" y2="91333"/>
                        <a14:backgroundMark x1="12024" y1="9833" x2="20714" y2="22667"/>
                        <a14:backgroundMark x1="17500" y1="53833" x2="23810" y2="69333"/>
                        <a14:backgroundMark x1="36667" y1="13833" x2="39762" y2="22500"/>
                        <a14:backgroundMark x1="53810" y1="17167" x2="56429" y2="24833"/>
                        <a14:backgroundMark x1="55000" y1="49167" x2="58810" y2="59000"/>
                        <a14:backgroundMark x1="62024" y1="76500" x2="69286" y2="85333"/>
                        <a14:backgroundMark x1="80476" y1="78167" x2="87024" y2="84500"/>
                        <a14:backgroundMark x1="71786" y1="47667" x2="77381" y2="53833"/>
                        <a14:backgroundMark x1="71905" y1="14000" x2="78095" y2="20500"/>
                        <a14:backgroundMark x1="88214" y1="14500" x2="92619" y2="21333"/>
                        <a14:backgroundMark x1="91667" y1="44500" x2="94881" y2="54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625" y="1609343"/>
            <a:ext cx="8705088" cy="5156921"/>
          </a:xfrm>
        </p:spPr>
      </p:pic>
    </p:spTree>
    <p:extLst>
      <p:ext uri="{BB962C8B-B14F-4D97-AF65-F5344CB8AC3E}">
        <p14:creationId xmlns:p14="http://schemas.microsoft.com/office/powerpoint/2010/main" val="317254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16689"/>
            <a:ext cx="10515600" cy="57602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u="sng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Раннее детство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очень благоприятный период для развития, формирования и воспитания в целом. Психика детей этого возраста очень пластична, поэтому из них можно «вылепить» что угодно, главное, знать, на какие точки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воздействовать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Двойная стрелка влево/вверх 3"/>
          <p:cNvSpPr/>
          <p:nvPr/>
        </p:nvSpPr>
        <p:spPr>
          <a:xfrm rot="10800000">
            <a:off x="3300984" y="3511296"/>
            <a:ext cx="1380744" cy="768096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Двойная стрелка влево/вверх 4"/>
          <p:cNvSpPr/>
          <p:nvPr/>
        </p:nvSpPr>
        <p:spPr>
          <a:xfrm rot="10800000" flipH="1">
            <a:off x="6635496" y="3511296"/>
            <a:ext cx="1380744" cy="768096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992286768"/>
              </p:ext>
            </p:extLst>
          </p:nvPr>
        </p:nvGraphicFramePr>
        <p:xfrm>
          <a:off x="2139696" y="1819656"/>
          <a:ext cx="7169912" cy="4839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613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7643"/>
          </a:xfrm>
          <a:solidFill>
            <a:srgbClr val="C1E4BA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/>
            <a:r>
              <a:rPr lang="ru-RU" sz="2000" b="1" u="sng" dirty="0" smtClean="0">
                <a:solidFill>
                  <a:schemeClr val="tx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Целью педагогического сопровождения по патриотическому воспитанию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создание условий для становления основ патриотического сознания детей, возможности позитивной социализации ребенка, его всестороннего личностного, морально-нравственного и познавательного развития, развития инициативы и творческих способностей на основе соответствующих дошкольному возрасту видов деятельности.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25919616"/>
              </p:ext>
            </p:extLst>
          </p:nvPr>
        </p:nvGraphicFramePr>
        <p:xfrm>
          <a:off x="838200" y="1816947"/>
          <a:ext cx="10515600" cy="4867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55175" y="2542032"/>
            <a:ext cx="582211" cy="3236976"/>
          </a:xfrm>
          <a:prstGeom prst="rect">
            <a:avLst/>
          </a:prstGeom>
          <a:noFill/>
        </p:spPr>
        <p:txBody>
          <a:bodyPr vert="wordArtVert" wrap="square" rtlCol="0" anchor="ctr">
            <a:spAutoFit/>
          </a:bodyPr>
          <a:lstStyle/>
          <a:p>
            <a:pPr algn="ctr"/>
            <a:r>
              <a:rPr lang="ru-RU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28" y="2035895"/>
            <a:ext cx="421015" cy="4389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77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386" y="2680547"/>
            <a:ext cx="494876" cy="4937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86" b="98765" l="778" r="99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391" y="4037923"/>
            <a:ext cx="447181" cy="4427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050" y="3356308"/>
            <a:ext cx="488136" cy="4100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5761" r="96304">
                        <a14:backgroundMark x1="49022" y1="1250" x2="49022" y2="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91" y="5352941"/>
            <a:ext cx="527866" cy="4590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093" y="4666053"/>
            <a:ext cx="501093" cy="49571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80" b="98664" l="1196" r="994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9833" y="6003133"/>
            <a:ext cx="512317" cy="50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90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6715555"/>
              </p:ext>
            </p:extLst>
          </p:nvPr>
        </p:nvGraphicFramePr>
        <p:xfrm>
          <a:off x="125259" y="284924"/>
          <a:ext cx="11966532" cy="5865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133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937" y="353551"/>
            <a:ext cx="10910104" cy="615713"/>
          </a:xfrm>
        </p:spPr>
        <p:txBody>
          <a:bodyPr>
            <a:noAutofit/>
          </a:bodyPr>
          <a:lstStyle/>
          <a:p>
            <a:pPr algn="ctr"/>
            <a:r>
              <a:rPr lang="ru-RU" sz="2800" b="1" i="1" u="sng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к отчизне начинается с любви к своей малой родине</a:t>
            </a:r>
            <a:endParaRPr lang="ru-RU" sz="3200" b="1" i="1" u="sng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0937" y="1353313"/>
            <a:ext cx="10712215" cy="8595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наиболее эффективных методов патриотического воспитания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считается </a:t>
            </a:r>
            <a:r>
              <a:rPr lang="ru-RU" sz="2400" b="1" i="1" u="sng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деятельность. </a:t>
            </a:r>
            <a:endParaRPr lang="ru-RU" sz="2400" b="1" i="1" u="sng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1" t="19665" r="5331"/>
          <a:stretch/>
        </p:blipFill>
        <p:spPr>
          <a:xfrm>
            <a:off x="338326" y="2496311"/>
            <a:ext cx="5148000" cy="38999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FD7E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93" t="26479" r="5407"/>
          <a:stretch/>
        </p:blipFill>
        <p:spPr>
          <a:xfrm>
            <a:off x="6699273" y="2496312"/>
            <a:ext cx="5165244" cy="38861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EE92F8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83" b="96528" l="3750" r="93125">
                        <a14:foregroundMark x1="27578" y1="25556" x2="24531" y2="40556"/>
                        <a14:foregroundMark x1="26250" y1="25556" x2="25703" y2="30417"/>
                        <a14:foregroundMark x1="71328" y1="24583" x2="70625" y2="17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27" r="5273"/>
          <a:stretch/>
        </p:blipFill>
        <p:spPr>
          <a:xfrm>
            <a:off x="4828031" y="5189397"/>
            <a:ext cx="2336273" cy="147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03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51413"/>
            <a:ext cx="10515600" cy="57255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и последовательность работы по нравственно-патриотическому воспитанию детей мною представлена следующим образом: 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86529908"/>
              </p:ext>
            </p:extLst>
          </p:nvPr>
        </p:nvGraphicFramePr>
        <p:xfrm>
          <a:off x="613458" y="1551007"/>
          <a:ext cx="11146420" cy="4757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31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9775" y="156781"/>
            <a:ext cx="10515600" cy="58399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Мир ребенка начинается с его семьи</a:t>
            </a:r>
            <a:endParaRPr lang="ru-RU" b="1" i="1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80254" y="846297"/>
            <a:ext cx="3754311" cy="1631216"/>
          </a:xfrm>
          <a:prstGeom prst="rect">
            <a:avLst/>
          </a:prstGeom>
          <a:solidFill>
            <a:srgbClr val="8AA8DC">
              <a:alpha val="50000"/>
            </a:srgbClr>
          </a:solidFill>
          <a:ln w="38100">
            <a:solidFill>
              <a:srgbClr val="7071B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Крепка бывает та семья, </a:t>
            </a:r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владений буквы «Я», </a:t>
            </a:r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правит только слово 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«Мы»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совместные мечты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01" b="10666"/>
          <a:stretch/>
        </p:blipFill>
        <p:spPr>
          <a:xfrm>
            <a:off x="252831" y="3195656"/>
            <a:ext cx="2381044" cy="33787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1E4BA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31" y="852075"/>
            <a:ext cx="2728766" cy="2046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8AA8D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34"/>
          <a:stretch/>
        </p:blipFill>
        <p:spPr>
          <a:xfrm>
            <a:off x="7133223" y="3195656"/>
            <a:ext cx="2295989" cy="34203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533" y="3195655"/>
            <a:ext cx="4102032" cy="33787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57"/>
          <a:stretch/>
        </p:blipFill>
        <p:spPr>
          <a:xfrm>
            <a:off x="9627870" y="852075"/>
            <a:ext cx="2331720" cy="25071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870" y="3556899"/>
            <a:ext cx="2331720" cy="3059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077" l="4348" r="99783">
                        <a14:foregroundMark x1="87391" y1="55192" x2="95978" y2="66250"/>
                        <a14:foregroundMark x1="38152" y1="48654" x2="45217" y2="54135"/>
                        <a14:foregroundMark x1="65000" y1="53558" x2="59891" y2="57596"/>
                        <a14:foregroundMark x1="94674" y1="65288" x2="96522" y2="72115"/>
                        <a14:foregroundMark x1="75652" y1="82115" x2="76413" y2="94519"/>
                        <a14:foregroundMark x1="86413" y1="80288" x2="86413" y2="94038"/>
                        <a14:foregroundMark x1="74891" y1="89615" x2="74348" y2="92692"/>
                        <a14:foregroundMark x1="87174" y1="86250" x2="87935" y2="87981"/>
                        <a14:foregroundMark x1="77935" y1="86442" x2="79239" y2="90096"/>
                        <a14:foregroundMark x1="87174" y1="85096" x2="88587" y2="88365"/>
                        <a14:foregroundMark x1="85326" y1="85865" x2="83261" y2="90096"/>
                        <a14:foregroundMark x1="40543" y1="81827" x2="38587" y2="90096"/>
                        <a14:foregroundMark x1="45109" y1="79615" x2="47609" y2="87981"/>
                        <a14:foregroundMark x1="58152" y1="35481" x2="47391" y2="1731"/>
                        <a14:backgroundMark x1="29565" y1="30288" x2="29565" y2="30288"/>
                        <a14:backgroundMark x1="50000" y1="23462" x2="50000" y2="23462"/>
                        <a14:backgroundMark x1="70435" y1="55865" x2="70435" y2="55865"/>
                        <a14:backgroundMark x1="92065" y1="67019" x2="92065" y2="67019"/>
                        <a14:backgroundMark x1="90326" y1="64904" x2="90326" y2="64904"/>
                        <a14:backgroundMark x1="81087" y1="85481" x2="81087" y2="854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809" y="662338"/>
            <a:ext cx="2310403" cy="261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95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66979"/>
          </a:xfrm>
        </p:spPr>
        <p:txBody>
          <a:bodyPr>
            <a:noAutofit/>
          </a:bodyPr>
          <a:lstStyle/>
          <a:p>
            <a:pPr algn="ctr"/>
            <a:r>
              <a:rPr lang="ru-RU" sz="2400" b="1" i="1" u="sng" dirty="0" smtClean="0">
                <a:effectLst>
                  <a:glow rad="101600">
                    <a:srgbClr val="7FD7E1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- вторая семья ребенка</a:t>
            </a:r>
            <a:br>
              <a:rPr lang="ru-RU" sz="2400" b="1" i="1" u="sng" dirty="0" smtClean="0">
                <a:effectLst>
                  <a:glow rad="101600">
                    <a:srgbClr val="7FD7E1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i="1" u="sng" dirty="0">
              <a:effectLst>
                <a:glow rad="101600">
                  <a:srgbClr val="7FD7E1">
                    <a:alpha val="6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171" y="832104"/>
            <a:ext cx="3393851" cy="2191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27" y="256031"/>
            <a:ext cx="2389664" cy="519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9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171" y="3170171"/>
            <a:ext cx="4215374" cy="25173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255628" y="5558282"/>
            <a:ext cx="2389664" cy="1169551"/>
          </a:xfrm>
          <a:prstGeom prst="rect">
            <a:avLst/>
          </a:prstGeom>
          <a:ln w="38100">
            <a:solidFill>
              <a:srgbClr val="99CC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медсестра в детском садике с утра.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 не сводит строгих глаз,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Потому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лечит нас.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84171" y="5773726"/>
            <a:ext cx="4215374" cy="954107"/>
          </a:xfrm>
          <a:prstGeom prst="rect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Дайте повару продукты:</a:t>
            </a:r>
          </a:p>
          <a:p>
            <a:r>
              <a:rPr 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Мясо птицы, сухофрукты,</a:t>
            </a:r>
          </a:p>
          <a:p>
            <a:r>
              <a:rPr 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Рис, картофель... И тогда</a:t>
            </a:r>
          </a:p>
          <a:p>
            <a:r>
              <a:rPr lang="ru-RU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Ждёт вас вкусная еда.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420" y="5773726"/>
            <a:ext cx="1249158" cy="93738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902" y="672795"/>
            <a:ext cx="3214959" cy="23504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9670741" y="671426"/>
            <a:ext cx="2265632" cy="2308324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садике физрук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нужен всем вокруг,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дух вселяет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детишек закаляет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00"/>
          <a:stretch/>
        </p:blipFill>
        <p:spPr>
          <a:xfrm>
            <a:off x="8759952" y="3170171"/>
            <a:ext cx="3176421" cy="35409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TextBox 14"/>
          <p:cNvSpPr txBox="1"/>
          <p:nvPr/>
        </p:nvSpPr>
        <p:spPr>
          <a:xfrm>
            <a:off x="7155852" y="3417146"/>
            <a:ext cx="1447792" cy="3046988"/>
          </a:xfrm>
          <a:prstGeom prst="rect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Детки в садике живут, 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играют и поют, 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друзей себе находят, 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прогулку с ними ходят. Вместе спорят и мечтают, Незаметно подрастают. 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 — второй ваш дом, 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тепло, уютно в нем! </a:t>
            </a:r>
          </a:p>
        </p:txBody>
      </p:sp>
    </p:spTree>
    <p:extLst>
      <p:ext uri="{BB962C8B-B14F-4D97-AF65-F5344CB8AC3E}">
        <p14:creationId xmlns:p14="http://schemas.microsoft.com/office/powerpoint/2010/main" val="77946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435</Words>
  <Application>Microsoft Office PowerPoint</Application>
  <PresentationFormat>Широкоэкранный</PresentationFormat>
  <Paragraphs>67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МБДОУ «Детский сад комбинированного вида № 18 г.Лениногорска" муниципального образования «Лениногорский муниципальный район»  Республики Татарстан</vt:lpstr>
      <vt:lpstr>Н. А. Добролюбов: «Разумное воспитание требует, чтобы уже в самом раннем возрасте, еще прежде, чем дети станут хорошо сознавать себя, внушалось им стремление ко всему доброму, истинному. Ранние привычки будут служить основанием, на котором зиждется (строится) жизненное знание нравственности и благородства»</vt:lpstr>
      <vt:lpstr>Презентация PowerPoint</vt:lpstr>
      <vt:lpstr>Целью педагогического сопровождения по патриотическому воспитанию является создание условий для становления основ патриотического сознания детей, возможности позитивной социализации ребенка, его всестороннего личностного, морально-нравственного и познавательного развития, развития инициативы и творческих способностей на основе соответствующих дошкольному возрасту видов деятельности.</vt:lpstr>
      <vt:lpstr>Презентация PowerPoint</vt:lpstr>
      <vt:lpstr>Любовь к отчизне начинается с любви к своей малой родине</vt:lpstr>
      <vt:lpstr>Презентация PowerPoint</vt:lpstr>
      <vt:lpstr>Мир ребенка начинается с его семьи</vt:lpstr>
      <vt:lpstr>Детский сад - вторая семья ребенка </vt:lpstr>
      <vt:lpstr>Следующий этап - ознакомление детей с историей нашего города </vt:lpstr>
      <vt:lpstr>Презентация PowerPoint</vt:lpstr>
      <vt:lpstr>Любовь к природе – одно из проявлений патриотизма 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комбинированного вида № 18 г.Лениногорска" муниципального образования «Лениногорский муниципальный район»  Республики Татарстан</dc:title>
  <dc:creator>Katherine Katherine</dc:creator>
  <cp:lastModifiedBy>user</cp:lastModifiedBy>
  <cp:revision>42</cp:revision>
  <dcterms:created xsi:type="dcterms:W3CDTF">2021-10-21T09:48:10Z</dcterms:created>
  <dcterms:modified xsi:type="dcterms:W3CDTF">2022-02-10T12:22:54Z</dcterms:modified>
</cp:coreProperties>
</file>